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 id="2147483692" r:id="rId3"/>
  </p:sldMasterIdLst>
  <p:notesMasterIdLst>
    <p:notesMasterId r:id="rId17"/>
  </p:notesMasterIdLst>
  <p:sldIdLst>
    <p:sldId id="257" r:id="rId4"/>
    <p:sldId id="270"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F937A-E2E2-4110-ABE9-F78BCB160A2F}" type="datetimeFigureOut">
              <a:rPr lang="en-US" smtClean="0"/>
              <a:t>7/12/2023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CDA42-BB87-43B5-9219-1018BA9D2071}" type="slidenum">
              <a:rPr lang="en-US" smtClean="0"/>
              <a:t>‹#›</a:t>
            </a:fld>
            <a:endParaRPr lang="en-US"/>
          </a:p>
        </p:txBody>
      </p:sp>
    </p:spTree>
    <p:extLst>
      <p:ext uri="{BB962C8B-B14F-4D97-AF65-F5344CB8AC3E}">
        <p14:creationId xmlns:p14="http://schemas.microsoft.com/office/powerpoint/2010/main" val="3833728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64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06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26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251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3467" y="1408619"/>
            <a:ext cx="5922800" cy="27356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5200"/>
              <a:buNone/>
              <a:defRPr sz="5867"/>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953467" y="4245400"/>
            <a:ext cx="3902000" cy="87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
        <p:nvSpPr>
          <p:cNvPr id="11" name="Google Shape;11;p2"/>
          <p:cNvSpPr>
            <a:spLocks noGrp="1"/>
          </p:cNvSpPr>
          <p:nvPr>
            <p:ph type="pic" idx="2"/>
          </p:nvPr>
        </p:nvSpPr>
        <p:spPr>
          <a:xfrm rot="1679266">
            <a:off x="6951295" y="713386"/>
            <a:ext cx="4121181" cy="5425653"/>
          </a:xfrm>
          <a:prstGeom prst="ellipse">
            <a:avLst/>
          </a:prstGeom>
          <a:noFill/>
          <a:ln>
            <a:noFill/>
          </a:ln>
        </p:spPr>
      </p:sp>
      <p:grpSp>
        <p:nvGrpSpPr>
          <p:cNvPr id="12" name="Google Shape;12;p2"/>
          <p:cNvGrpSpPr/>
          <p:nvPr/>
        </p:nvGrpSpPr>
        <p:grpSpPr>
          <a:xfrm>
            <a:off x="-1896209" y="1559368"/>
            <a:ext cx="3988056" cy="6858001"/>
            <a:chOff x="-1422157" y="1169525"/>
            <a:chExt cx="2991042" cy="5143501"/>
          </a:xfrm>
        </p:grpSpPr>
        <p:pic>
          <p:nvPicPr>
            <p:cNvPr id="13" name="Google Shape;13;p2"/>
            <p:cNvPicPr preferRelativeResize="0"/>
            <p:nvPr/>
          </p:nvPicPr>
          <p:blipFill>
            <a:blip r:embed="rId2">
              <a:alphaModFix/>
            </a:blip>
            <a:stretch>
              <a:fillRect/>
            </a:stretch>
          </p:blipFill>
          <p:spPr>
            <a:xfrm>
              <a:off x="-1422157" y="1169525"/>
              <a:ext cx="2137265" cy="5143501"/>
            </a:xfrm>
            <a:prstGeom prst="rect">
              <a:avLst/>
            </a:prstGeom>
            <a:noFill/>
            <a:ln>
              <a:noFill/>
            </a:ln>
          </p:spPr>
        </p:pic>
        <p:grpSp>
          <p:nvGrpSpPr>
            <p:cNvPr id="14" name="Google Shape;14;p2"/>
            <p:cNvGrpSpPr/>
            <p:nvPr/>
          </p:nvGrpSpPr>
          <p:grpSpPr>
            <a:xfrm>
              <a:off x="815943" y="4608509"/>
              <a:ext cx="752942" cy="299980"/>
              <a:chOff x="5945000" y="1407375"/>
              <a:chExt cx="1678800" cy="669000"/>
            </a:xfrm>
          </p:grpSpPr>
          <p:sp>
            <p:nvSpPr>
              <p:cNvPr id="15" name="Google Shape;15;p2"/>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7" name="Google Shape;17;p2"/>
              <p:cNvCxnSpPr>
                <a:stCxn id="16" idx="0"/>
                <a:endCxn id="16"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2"/>
              <p:cNvCxnSpPr>
                <a:stCxn id="16" idx="2"/>
                <a:endCxn id="16"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9" name="Google Shape;19;p2"/>
          <p:cNvGrpSpPr/>
          <p:nvPr/>
        </p:nvGrpSpPr>
        <p:grpSpPr>
          <a:xfrm>
            <a:off x="1087572" y="313333"/>
            <a:ext cx="3606000" cy="400000"/>
            <a:chOff x="715103" y="136825"/>
            <a:chExt cx="2704500" cy="300000"/>
          </a:xfrm>
        </p:grpSpPr>
        <p:grpSp>
          <p:nvGrpSpPr>
            <p:cNvPr id="20" name="Google Shape;20;p2"/>
            <p:cNvGrpSpPr/>
            <p:nvPr/>
          </p:nvGrpSpPr>
          <p:grpSpPr>
            <a:xfrm>
              <a:off x="715103" y="136825"/>
              <a:ext cx="300000" cy="300000"/>
              <a:chOff x="4578403" y="569475"/>
              <a:chExt cx="300000" cy="300000"/>
            </a:xfrm>
          </p:grpSpPr>
          <p:cxnSp>
            <p:nvCxnSpPr>
              <p:cNvPr id="21" name="Google Shape;21;p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3" name="Google Shape;23;p2"/>
            <p:cNvGrpSpPr/>
            <p:nvPr/>
          </p:nvGrpSpPr>
          <p:grpSpPr>
            <a:xfrm>
              <a:off x="1115853" y="136825"/>
              <a:ext cx="300000" cy="300000"/>
              <a:chOff x="4578403" y="569475"/>
              <a:chExt cx="300000" cy="300000"/>
            </a:xfrm>
          </p:grpSpPr>
          <p:cxnSp>
            <p:nvCxnSpPr>
              <p:cNvPr id="24" name="Google Shape;24;p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6" name="Google Shape;26;p2"/>
            <p:cNvGrpSpPr/>
            <p:nvPr/>
          </p:nvGrpSpPr>
          <p:grpSpPr>
            <a:xfrm>
              <a:off x="1516603" y="136825"/>
              <a:ext cx="300000" cy="300000"/>
              <a:chOff x="4578403" y="569475"/>
              <a:chExt cx="300000" cy="300000"/>
            </a:xfrm>
          </p:grpSpPr>
          <p:cxnSp>
            <p:nvCxnSpPr>
              <p:cNvPr id="27" name="Google Shape;27;p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8" name="Google Shape;28;p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9" name="Google Shape;29;p2"/>
            <p:cNvGrpSpPr/>
            <p:nvPr/>
          </p:nvGrpSpPr>
          <p:grpSpPr>
            <a:xfrm>
              <a:off x="1917353" y="136825"/>
              <a:ext cx="300000" cy="300000"/>
              <a:chOff x="4578403" y="569475"/>
              <a:chExt cx="300000" cy="300000"/>
            </a:xfrm>
          </p:grpSpPr>
          <p:cxnSp>
            <p:nvCxnSpPr>
              <p:cNvPr id="30" name="Google Shape;30;p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2" name="Google Shape;32;p2"/>
            <p:cNvGrpSpPr/>
            <p:nvPr/>
          </p:nvGrpSpPr>
          <p:grpSpPr>
            <a:xfrm>
              <a:off x="2318103" y="136825"/>
              <a:ext cx="300000" cy="300000"/>
              <a:chOff x="4578403" y="569475"/>
              <a:chExt cx="300000" cy="300000"/>
            </a:xfrm>
          </p:grpSpPr>
          <p:cxnSp>
            <p:nvCxnSpPr>
              <p:cNvPr id="33" name="Google Shape;33;p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5" name="Google Shape;35;p2"/>
            <p:cNvGrpSpPr/>
            <p:nvPr/>
          </p:nvGrpSpPr>
          <p:grpSpPr>
            <a:xfrm>
              <a:off x="2718853" y="136825"/>
              <a:ext cx="300000" cy="300000"/>
              <a:chOff x="4578403" y="569475"/>
              <a:chExt cx="300000" cy="300000"/>
            </a:xfrm>
          </p:grpSpPr>
          <p:cxnSp>
            <p:nvCxnSpPr>
              <p:cNvPr id="36" name="Google Shape;36;p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8" name="Google Shape;38;p2"/>
            <p:cNvGrpSpPr/>
            <p:nvPr/>
          </p:nvGrpSpPr>
          <p:grpSpPr>
            <a:xfrm>
              <a:off x="3119603" y="136825"/>
              <a:ext cx="300000" cy="300000"/>
              <a:chOff x="4578403" y="569475"/>
              <a:chExt cx="300000" cy="300000"/>
            </a:xfrm>
          </p:grpSpPr>
          <p:cxnSp>
            <p:nvCxnSpPr>
              <p:cNvPr id="39" name="Google Shape;39;p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41" name="Google Shape;41;p2"/>
          <p:cNvGrpSpPr/>
          <p:nvPr/>
        </p:nvGrpSpPr>
        <p:grpSpPr>
          <a:xfrm>
            <a:off x="8305800" y="-3215834"/>
            <a:ext cx="7626035" cy="6451603"/>
            <a:chOff x="6229350" y="-2411875"/>
            <a:chExt cx="5719526" cy="4838702"/>
          </a:xfrm>
        </p:grpSpPr>
        <p:pic>
          <p:nvPicPr>
            <p:cNvPr id="42" name="Google Shape;42;p2"/>
            <p:cNvPicPr preferRelativeResize="0"/>
            <p:nvPr/>
          </p:nvPicPr>
          <p:blipFill>
            <a:blip r:embed="rId3">
              <a:alphaModFix/>
            </a:blip>
            <a:stretch>
              <a:fillRect/>
            </a:stretch>
          </p:blipFill>
          <p:spPr>
            <a:xfrm>
              <a:off x="6229350" y="-2411875"/>
              <a:ext cx="5719526" cy="4838702"/>
            </a:xfrm>
            <a:prstGeom prst="rect">
              <a:avLst/>
            </a:prstGeom>
            <a:noFill/>
            <a:ln>
              <a:noFill/>
            </a:ln>
          </p:spPr>
        </p:pic>
        <p:grpSp>
          <p:nvGrpSpPr>
            <p:cNvPr id="43" name="Google Shape;43;p2"/>
            <p:cNvGrpSpPr/>
            <p:nvPr/>
          </p:nvGrpSpPr>
          <p:grpSpPr>
            <a:xfrm>
              <a:off x="8529690" y="235008"/>
              <a:ext cx="295023" cy="441485"/>
              <a:chOff x="3217425" y="993100"/>
              <a:chExt cx="196800" cy="294500"/>
            </a:xfrm>
          </p:grpSpPr>
          <p:sp>
            <p:nvSpPr>
              <p:cNvPr id="44" name="Google Shape;44;p2"/>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7" name="Google Shape;47;p2"/>
          <p:cNvGrpSpPr/>
          <p:nvPr/>
        </p:nvGrpSpPr>
        <p:grpSpPr>
          <a:xfrm>
            <a:off x="5110940" y="3756967"/>
            <a:ext cx="8904520" cy="8100468"/>
            <a:chOff x="3833205" y="2817725"/>
            <a:chExt cx="6678390" cy="6075351"/>
          </a:xfrm>
        </p:grpSpPr>
        <p:pic>
          <p:nvPicPr>
            <p:cNvPr id="48" name="Google Shape;48;p2"/>
            <p:cNvPicPr preferRelativeResize="0"/>
            <p:nvPr/>
          </p:nvPicPr>
          <p:blipFill>
            <a:blip r:embed="rId4">
              <a:alphaModFix/>
            </a:blip>
            <a:stretch>
              <a:fillRect/>
            </a:stretch>
          </p:blipFill>
          <p:spPr>
            <a:xfrm rot="-1117655">
              <a:off x="4415949" y="3578924"/>
              <a:ext cx="5512901" cy="4552953"/>
            </a:xfrm>
            <a:prstGeom prst="rect">
              <a:avLst/>
            </a:prstGeom>
            <a:noFill/>
            <a:ln>
              <a:noFill/>
            </a:ln>
          </p:spPr>
        </p:pic>
        <p:grpSp>
          <p:nvGrpSpPr>
            <p:cNvPr id="49" name="Google Shape;49;p2"/>
            <p:cNvGrpSpPr/>
            <p:nvPr/>
          </p:nvGrpSpPr>
          <p:grpSpPr>
            <a:xfrm>
              <a:off x="8529730" y="4023414"/>
              <a:ext cx="295029" cy="885087"/>
              <a:chOff x="8475000" y="1552550"/>
              <a:chExt cx="669000" cy="2007000"/>
            </a:xfrm>
          </p:grpSpPr>
          <p:sp>
            <p:nvSpPr>
              <p:cNvPr id="50" name="Google Shape;50;p2"/>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008268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80"/>
        <p:cNvGrpSpPr/>
        <p:nvPr/>
      </p:nvGrpSpPr>
      <p:grpSpPr>
        <a:xfrm>
          <a:off x="0" y="0"/>
          <a:ext cx="0" cy="0"/>
          <a:chOff x="0" y="0"/>
          <a:chExt cx="0" cy="0"/>
        </a:xfrm>
      </p:grpSpPr>
      <p:sp>
        <p:nvSpPr>
          <p:cNvPr id="381" name="Google Shape;381;p11"/>
          <p:cNvSpPr txBox="1">
            <a:spLocks noGrp="1"/>
          </p:cNvSpPr>
          <p:nvPr>
            <p:ph type="title" hasCustomPrompt="1"/>
          </p:nvPr>
        </p:nvSpPr>
        <p:spPr>
          <a:xfrm>
            <a:off x="2251400" y="2082209"/>
            <a:ext cx="7689200" cy="1841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82" name="Google Shape;382;p11"/>
          <p:cNvSpPr txBox="1">
            <a:spLocks noGrp="1"/>
          </p:cNvSpPr>
          <p:nvPr>
            <p:ph type="subTitle" idx="1"/>
          </p:nvPr>
        </p:nvSpPr>
        <p:spPr>
          <a:xfrm>
            <a:off x="3939933" y="3663943"/>
            <a:ext cx="4312000" cy="86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grpSp>
        <p:nvGrpSpPr>
          <p:cNvPr id="383" name="Google Shape;383;p11"/>
          <p:cNvGrpSpPr/>
          <p:nvPr/>
        </p:nvGrpSpPr>
        <p:grpSpPr>
          <a:xfrm>
            <a:off x="7869844" y="4724236"/>
            <a:ext cx="7399611" cy="4798599"/>
            <a:chOff x="5902383" y="3543177"/>
            <a:chExt cx="5549708" cy="3598949"/>
          </a:xfrm>
        </p:grpSpPr>
        <p:pic>
          <p:nvPicPr>
            <p:cNvPr id="384" name="Google Shape;384;p11"/>
            <p:cNvPicPr preferRelativeResize="0"/>
            <p:nvPr/>
          </p:nvPicPr>
          <p:blipFill>
            <a:blip r:embed="rId2">
              <a:alphaModFix/>
            </a:blip>
            <a:stretch>
              <a:fillRect/>
            </a:stretch>
          </p:blipFill>
          <p:spPr>
            <a:xfrm rot="-4338756">
              <a:off x="7608605" y="2770902"/>
              <a:ext cx="2137264" cy="5143499"/>
            </a:xfrm>
            <a:prstGeom prst="rect">
              <a:avLst/>
            </a:prstGeom>
            <a:noFill/>
            <a:ln>
              <a:noFill/>
            </a:ln>
          </p:spPr>
        </p:pic>
        <p:grpSp>
          <p:nvGrpSpPr>
            <p:cNvPr id="385" name="Google Shape;385;p11"/>
            <p:cNvGrpSpPr/>
            <p:nvPr/>
          </p:nvGrpSpPr>
          <p:grpSpPr>
            <a:xfrm>
              <a:off x="8529730" y="4023414"/>
              <a:ext cx="295029" cy="885087"/>
              <a:chOff x="8475000" y="1552550"/>
              <a:chExt cx="669000" cy="2007000"/>
            </a:xfrm>
          </p:grpSpPr>
          <p:sp>
            <p:nvSpPr>
              <p:cNvPr id="386" name="Google Shape;386;p11"/>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1"/>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1"/>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11"/>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1"/>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91" name="Google Shape;391;p11"/>
          <p:cNvGrpSpPr/>
          <p:nvPr/>
        </p:nvGrpSpPr>
        <p:grpSpPr>
          <a:xfrm>
            <a:off x="-5455460" y="713334"/>
            <a:ext cx="8904520" cy="8100468"/>
            <a:chOff x="-4091595" y="535000"/>
            <a:chExt cx="6678390" cy="6075351"/>
          </a:xfrm>
        </p:grpSpPr>
        <p:pic>
          <p:nvPicPr>
            <p:cNvPr id="392" name="Google Shape;392;p11"/>
            <p:cNvPicPr preferRelativeResize="0"/>
            <p:nvPr/>
          </p:nvPicPr>
          <p:blipFill>
            <a:blip r:embed="rId3">
              <a:alphaModFix/>
            </a:blip>
            <a:stretch>
              <a:fillRect/>
            </a:stretch>
          </p:blipFill>
          <p:spPr>
            <a:xfrm rot="-1117655">
              <a:off x="-3508851" y="1296199"/>
              <a:ext cx="5512901" cy="4552953"/>
            </a:xfrm>
            <a:prstGeom prst="rect">
              <a:avLst/>
            </a:prstGeom>
            <a:noFill/>
            <a:ln>
              <a:noFill/>
            </a:ln>
          </p:spPr>
        </p:pic>
        <p:grpSp>
          <p:nvGrpSpPr>
            <p:cNvPr id="393" name="Google Shape;393;p11"/>
            <p:cNvGrpSpPr/>
            <p:nvPr/>
          </p:nvGrpSpPr>
          <p:grpSpPr>
            <a:xfrm>
              <a:off x="815893" y="4608509"/>
              <a:ext cx="752942" cy="299980"/>
              <a:chOff x="5945000" y="1407375"/>
              <a:chExt cx="1678800" cy="669000"/>
            </a:xfrm>
          </p:grpSpPr>
          <p:sp>
            <p:nvSpPr>
              <p:cNvPr id="394" name="Google Shape;394;p11"/>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1"/>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96" name="Google Shape;396;p11"/>
              <p:cNvCxnSpPr>
                <a:stCxn id="395" idx="0"/>
                <a:endCxn id="395"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397" name="Google Shape;397;p11"/>
              <p:cNvCxnSpPr>
                <a:stCxn id="395" idx="2"/>
                <a:endCxn id="395"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sp>
        <p:nvSpPr>
          <p:cNvPr id="398" name="Google Shape;398;p11"/>
          <p:cNvSpPr/>
          <p:nvPr/>
        </p:nvSpPr>
        <p:spPr>
          <a:xfrm>
            <a:off x="438221" y="313345"/>
            <a:ext cx="393364" cy="39336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9" name="Google Shape;399;p11"/>
          <p:cNvSpPr/>
          <p:nvPr/>
        </p:nvSpPr>
        <p:spPr>
          <a:xfrm>
            <a:off x="438221" y="508627"/>
            <a:ext cx="393364" cy="393364"/>
          </a:xfrm>
          <a:prstGeom prst="ellipse">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0" name="Google Shape;400;p11"/>
          <p:cNvSpPr/>
          <p:nvPr/>
        </p:nvSpPr>
        <p:spPr>
          <a:xfrm>
            <a:off x="538960" y="514723"/>
            <a:ext cx="191885" cy="191885"/>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01" name="Google Shape;401;p11"/>
          <p:cNvGrpSpPr/>
          <p:nvPr/>
        </p:nvGrpSpPr>
        <p:grpSpPr>
          <a:xfrm>
            <a:off x="7498139" y="-3865754"/>
            <a:ext cx="10073800" cy="8758180"/>
            <a:chOff x="5623604" y="-2899316"/>
            <a:chExt cx="7555350" cy="6568635"/>
          </a:xfrm>
        </p:grpSpPr>
        <p:pic>
          <p:nvPicPr>
            <p:cNvPr id="402" name="Google Shape;402;p11"/>
            <p:cNvPicPr preferRelativeResize="0"/>
            <p:nvPr/>
          </p:nvPicPr>
          <p:blipFill>
            <a:blip r:embed="rId4">
              <a:alphaModFix/>
            </a:blip>
            <a:stretch>
              <a:fillRect/>
            </a:stretch>
          </p:blipFill>
          <p:spPr>
            <a:xfrm rot="-1261547">
              <a:off x="6781800" y="-2034350"/>
              <a:ext cx="5719526" cy="4838702"/>
            </a:xfrm>
            <a:prstGeom prst="rect">
              <a:avLst/>
            </a:prstGeom>
            <a:noFill/>
            <a:ln>
              <a:noFill/>
            </a:ln>
          </p:spPr>
        </p:pic>
        <p:grpSp>
          <p:nvGrpSpPr>
            <p:cNvPr id="403" name="Google Shape;403;p11"/>
            <p:cNvGrpSpPr/>
            <p:nvPr/>
          </p:nvGrpSpPr>
          <p:grpSpPr>
            <a:xfrm>
              <a:off x="5623604" y="235000"/>
              <a:ext cx="2704500" cy="300000"/>
              <a:chOff x="715103" y="136825"/>
              <a:chExt cx="2704500" cy="300000"/>
            </a:xfrm>
          </p:grpSpPr>
          <p:grpSp>
            <p:nvGrpSpPr>
              <p:cNvPr id="404" name="Google Shape;404;p11"/>
              <p:cNvGrpSpPr/>
              <p:nvPr/>
            </p:nvGrpSpPr>
            <p:grpSpPr>
              <a:xfrm>
                <a:off x="715103" y="136825"/>
                <a:ext cx="300000" cy="300000"/>
                <a:chOff x="4578403" y="569475"/>
                <a:chExt cx="300000" cy="300000"/>
              </a:xfrm>
            </p:grpSpPr>
            <p:cxnSp>
              <p:nvCxnSpPr>
                <p:cNvPr id="405" name="Google Shape;405;p1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1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07" name="Google Shape;407;p11"/>
              <p:cNvGrpSpPr/>
              <p:nvPr/>
            </p:nvGrpSpPr>
            <p:grpSpPr>
              <a:xfrm>
                <a:off x="1115853" y="136825"/>
                <a:ext cx="300000" cy="300000"/>
                <a:chOff x="4578403" y="569475"/>
                <a:chExt cx="300000" cy="300000"/>
              </a:xfrm>
            </p:grpSpPr>
            <p:cxnSp>
              <p:nvCxnSpPr>
                <p:cNvPr id="408" name="Google Shape;408;p1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09" name="Google Shape;409;p1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10" name="Google Shape;410;p11"/>
              <p:cNvGrpSpPr/>
              <p:nvPr/>
            </p:nvGrpSpPr>
            <p:grpSpPr>
              <a:xfrm>
                <a:off x="1516603" y="136825"/>
                <a:ext cx="300000" cy="300000"/>
                <a:chOff x="4578403" y="569475"/>
                <a:chExt cx="300000" cy="300000"/>
              </a:xfrm>
            </p:grpSpPr>
            <p:cxnSp>
              <p:nvCxnSpPr>
                <p:cNvPr id="411" name="Google Shape;411;p1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12" name="Google Shape;412;p1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13" name="Google Shape;413;p11"/>
              <p:cNvGrpSpPr/>
              <p:nvPr/>
            </p:nvGrpSpPr>
            <p:grpSpPr>
              <a:xfrm>
                <a:off x="1917353" y="136825"/>
                <a:ext cx="300000" cy="300000"/>
                <a:chOff x="4578403" y="569475"/>
                <a:chExt cx="300000" cy="300000"/>
              </a:xfrm>
            </p:grpSpPr>
            <p:cxnSp>
              <p:nvCxnSpPr>
                <p:cNvPr id="414" name="Google Shape;414;p1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15" name="Google Shape;415;p1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16" name="Google Shape;416;p11"/>
              <p:cNvGrpSpPr/>
              <p:nvPr/>
            </p:nvGrpSpPr>
            <p:grpSpPr>
              <a:xfrm>
                <a:off x="2318103" y="136825"/>
                <a:ext cx="300000" cy="300000"/>
                <a:chOff x="4578403" y="569475"/>
                <a:chExt cx="300000" cy="300000"/>
              </a:xfrm>
            </p:grpSpPr>
            <p:cxnSp>
              <p:nvCxnSpPr>
                <p:cNvPr id="417" name="Google Shape;417;p1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18" name="Google Shape;418;p1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19" name="Google Shape;419;p11"/>
              <p:cNvGrpSpPr/>
              <p:nvPr/>
            </p:nvGrpSpPr>
            <p:grpSpPr>
              <a:xfrm>
                <a:off x="2718853" y="136825"/>
                <a:ext cx="300000" cy="300000"/>
                <a:chOff x="4578403" y="569475"/>
                <a:chExt cx="300000" cy="300000"/>
              </a:xfrm>
            </p:grpSpPr>
            <p:cxnSp>
              <p:nvCxnSpPr>
                <p:cNvPr id="420" name="Google Shape;420;p1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1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22" name="Google Shape;422;p11"/>
              <p:cNvGrpSpPr/>
              <p:nvPr/>
            </p:nvGrpSpPr>
            <p:grpSpPr>
              <a:xfrm>
                <a:off x="3119603" y="136825"/>
                <a:ext cx="300000" cy="300000"/>
                <a:chOff x="4578403" y="569475"/>
                <a:chExt cx="300000" cy="300000"/>
              </a:xfrm>
            </p:grpSpPr>
            <p:cxnSp>
              <p:nvCxnSpPr>
                <p:cNvPr id="423" name="Google Shape;423;p1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24" name="Google Shape;424;p1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spTree>
    <p:extLst>
      <p:ext uri="{BB962C8B-B14F-4D97-AF65-F5344CB8AC3E}">
        <p14:creationId xmlns:p14="http://schemas.microsoft.com/office/powerpoint/2010/main" val="1962817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extLst>
      <p:ext uri="{BB962C8B-B14F-4D97-AF65-F5344CB8AC3E}">
        <p14:creationId xmlns:p14="http://schemas.microsoft.com/office/powerpoint/2010/main" val="1791154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26"/>
        <p:cNvGrpSpPr/>
        <p:nvPr/>
      </p:nvGrpSpPr>
      <p:grpSpPr>
        <a:xfrm>
          <a:off x="0" y="0"/>
          <a:ext cx="0" cy="0"/>
          <a:chOff x="0" y="0"/>
          <a:chExt cx="0" cy="0"/>
        </a:xfrm>
      </p:grpSpPr>
      <p:sp>
        <p:nvSpPr>
          <p:cNvPr id="427" name="Google Shape;427;p13"/>
          <p:cNvSpPr txBox="1">
            <a:spLocks noGrp="1"/>
          </p:cNvSpPr>
          <p:nvPr>
            <p:ph type="title" hasCustomPrompt="1"/>
          </p:nvPr>
        </p:nvSpPr>
        <p:spPr>
          <a:xfrm>
            <a:off x="2175224" y="1968873"/>
            <a:ext cx="11524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5067">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28" name="Google Shape;428;p13"/>
          <p:cNvSpPr txBox="1">
            <a:spLocks noGrp="1"/>
          </p:cNvSpPr>
          <p:nvPr>
            <p:ph type="subTitle" idx="1"/>
          </p:nvPr>
        </p:nvSpPr>
        <p:spPr>
          <a:xfrm>
            <a:off x="1103224" y="3140020"/>
            <a:ext cx="32964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29" name="Google Shape;429;p13"/>
          <p:cNvSpPr txBox="1">
            <a:spLocks noGrp="1"/>
          </p:cNvSpPr>
          <p:nvPr>
            <p:ph type="title" idx="2" hasCustomPrompt="1"/>
          </p:nvPr>
        </p:nvSpPr>
        <p:spPr>
          <a:xfrm>
            <a:off x="5592897" y="1968873"/>
            <a:ext cx="11524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5067">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30" name="Google Shape;430;p13"/>
          <p:cNvSpPr txBox="1">
            <a:spLocks noGrp="1"/>
          </p:cNvSpPr>
          <p:nvPr>
            <p:ph type="subTitle" idx="3"/>
          </p:nvPr>
        </p:nvSpPr>
        <p:spPr>
          <a:xfrm>
            <a:off x="4520897" y="3140020"/>
            <a:ext cx="32964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31" name="Google Shape;431;p13"/>
          <p:cNvSpPr txBox="1">
            <a:spLocks noGrp="1"/>
          </p:cNvSpPr>
          <p:nvPr>
            <p:ph type="title" idx="4" hasCustomPrompt="1"/>
          </p:nvPr>
        </p:nvSpPr>
        <p:spPr>
          <a:xfrm>
            <a:off x="9010571" y="1968873"/>
            <a:ext cx="11524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5067">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32" name="Google Shape;432;p13"/>
          <p:cNvSpPr txBox="1">
            <a:spLocks noGrp="1"/>
          </p:cNvSpPr>
          <p:nvPr>
            <p:ph type="subTitle" idx="5"/>
          </p:nvPr>
        </p:nvSpPr>
        <p:spPr>
          <a:xfrm>
            <a:off x="7938571" y="3140020"/>
            <a:ext cx="32964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33" name="Google Shape;433;p13"/>
          <p:cNvSpPr txBox="1">
            <a:spLocks noGrp="1"/>
          </p:cNvSpPr>
          <p:nvPr>
            <p:ph type="title" idx="6" hasCustomPrompt="1"/>
          </p:nvPr>
        </p:nvSpPr>
        <p:spPr>
          <a:xfrm>
            <a:off x="2175224" y="4174935"/>
            <a:ext cx="11524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5067">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34" name="Google Shape;434;p13"/>
          <p:cNvSpPr txBox="1">
            <a:spLocks noGrp="1"/>
          </p:cNvSpPr>
          <p:nvPr>
            <p:ph type="subTitle" idx="7"/>
          </p:nvPr>
        </p:nvSpPr>
        <p:spPr>
          <a:xfrm>
            <a:off x="1103224" y="5339956"/>
            <a:ext cx="32964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35" name="Google Shape;435;p13"/>
          <p:cNvSpPr txBox="1">
            <a:spLocks noGrp="1"/>
          </p:cNvSpPr>
          <p:nvPr>
            <p:ph type="title" idx="8" hasCustomPrompt="1"/>
          </p:nvPr>
        </p:nvSpPr>
        <p:spPr>
          <a:xfrm>
            <a:off x="5592897" y="4174935"/>
            <a:ext cx="11524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5067">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36" name="Google Shape;436;p13"/>
          <p:cNvSpPr txBox="1">
            <a:spLocks noGrp="1"/>
          </p:cNvSpPr>
          <p:nvPr>
            <p:ph type="subTitle" idx="9"/>
          </p:nvPr>
        </p:nvSpPr>
        <p:spPr>
          <a:xfrm>
            <a:off x="4520897" y="5339956"/>
            <a:ext cx="32964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37" name="Google Shape;437;p13"/>
          <p:cNvSpPr txBox="1">
            <a:spLocks noGrp="1"/>
          </p:cNvSpPr>
          <p:nvPr>
            <p:ph type="title" idx="13" hasCustomPrompt="1"/>
          </p:nvPr>
        </p:nvSpPr>
        <p:spPr>
          <a:xfrm>
            <a:off x="9010571" y="4174935"/>
            <a:ext cx="1152400" cy="791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5067">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38" name="Google Shape;438;p13"/>
          <p:cNvSpPr txBox="1">
            <a:spLocks noGrp="1"/>
          </p:cNvSpPr>
          <p:nvPr>
            <p:ph type="subTitle" idx="14"/>
          </p:nvPr>
        </p:nvSpPr>
        <p:spPr>
          <a:xfrm>
            <a:off x="7938571" y="5339956"/>
            <a:ext cx="32964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39" name="Google Shape;439;p13"/>
          <p:cNvSpPr txBox="1">
            <a:spLocks noGrp="1"/>
          </p:cNvSpPr>
          <p:nvPr>
            <p:ph type="title" idx="15"/>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440" name="Google Shape;440;p13"/>
          <p:cNvSpPr txBox="1">
            <a:spLocks noGrp="1"/>
          </p:cNvSpPr>
          <p:nvPr>
            <p:ph type="subTitle" idx="16"/>
          </p:nvPr>
        </p:nvSpPr>
        <p:spPr>
          <a:xfrm>
            <a:off x="1103233" y="2761223"/>
            <a:ext cx="3296400" cy="576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441" name="Google Shape;441;p13"/>
          <p:cNvSpPr txBox="1">
            <a:spLocks noGrp="1"/>
          </p:cNvSpPr>
          <p:nvPr>
            <p:ph type="subTitle" idx="17"/>
          </p:nvPr>
        </p:nvSpPr>
        <p:spPr>
          <a:xfrm>
            <a:off x="4520903" y="2761223"/>
            <a:ext cx="3296400" cy="576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442" name="Google Shape;442;p13"/>
          <p:cNvSpPr txBox="1">
            <a:spLocks noGrp="1"/>
          </p:cNvSpPr>
          <p:nvPr>
            <p:ph type="subTitle" idx="18"/>
          </p:nvPr>
        </p:nvSpPr>
        <p:spPr>
          <a:xfrm>
            <a:off x="7938571" y="2761223"/>
            <a:ext cx="3296400" cy="576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443" name="Google Shape;443;p13"/>
          <p:cNvSpPr txBox="1">
            <a:spLocks noGrp="1"/>
          </p:cNvSpPr>
          <p:nvPr>
            <p:ph type="subTitle" idx="19"/>
          </p:nvPr>
        </p:nvSpPr>
        <p:spPr>
          <a:xfrm>
            <a:off x="1103233" y="4966124"/>
            <a:ext cx="3296400" cy="57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444" name="Google Shape;444;p13"/>
          <p:cNvSpPr txBox="1">
            <a:spLocks noGrp="1"/>
          </p:cNvSpPr>
          <p:nvPr>
            <p:ph type="subTitle" idx="20"/>
          </p:nvPr>
        </p:nvSpPr>
        <p:spPr>
          <a:xfrm>
            <a:off x="4520903" y="4966124"/>
            <a:ext cx="3296400" cy="57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445" name="Google Shape;445;p13"/>
          <p:cNvSpPr txBox="1">
            <a:spLocks noGrp="1"/>
          </p:cNvSpPr>
          <p:nvPr>
            <p:ph type="subTitle" idx="21"/>
          </p:nvPr>
        </p:nvSpPr>
        <p:spPr>
          <a:xfrm>
            <a:off x="7938571" y="4966124"/>
            <a:ext cx="3296400" cy="57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pic>
        <p:nvPicPr>
          <p:cNvPr id="446" name="Google Shape;446;p13"/>
          <p:cNvPicPr preferRelativeResize="0"/>
          <p:nvPr/>
        </p:nvPicPr>
        <p:blipFill>
          <a:blip r:embed="rId2">
            <a:alphaModFix/>
          </a:blip>
          <a:stretch>
            <a:fillRect/>
          </a:stretch>
        </p:blipFill>
        <p:spPr>
          <a:xfrm rot="10800000">
            <a:off x="-3469610" y="5393700"/>
            <a:ext cx="7626035" cy="6451603"/>
          </a:xfrm>
          <a:prstGeom prst="rect">
            <a:avLst/>
          </a:prstGeom>
          <a:noFill/>
          <a:ln>
            <a:noFill/>
          </a:ln>
        </p:spPr>
      </p:pic>
      <p:grpSp>
        <p:nvGrpSpPr>
          <p:cNvPr id="447" name="Google Shape;447;p13"/>
          <p:cNvGrpSpPr/>
          <p:nvPr/>
        </p:nvGrpSpPr>
        <p:grpSpPr>
          <a:xfrm>
            <a:off x="426191" y="6144679"/>
            <a:ext cx="1003923" cy="399973"/>
            <a:chOff x="5945000" y="1407375"/>
            <a:chExt cx="1678800" cy="669000"/>
          </a:xfrm>
        </p:grpSpPr>
        <p:sp>
          <p:nvSpPr>
            <p:cNvPr id="448" name="Google Shape;448;p13"/>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3"/>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450" name="Google Shape;450;p13"/>
            <p:cNvCxnSpPr>
              <a:stCxn id="449" idx="0"/>
              <a:endCxn id="449"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13"/>
            <p:cNvCxnSpPr>
              <a:stCxn id="449" idx="2"/>
              <a:endCxn id="449"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nvGrpSpPr>
          <p:cNvPr id="452" name="Google Shape;452;p13"/>
          <p:cNvGrpSpPr/>
          <p:nvPr/>
        </p:nvGrpSpPr>
        <p:grpSpPr>
          <a:xfrm>
            <a:off x="-4007235" y="-5815933"/>
            <a:ext cx="11906235" cy="8100468"/>
            <a:chOff x="-3005426" y="-4361950"/>
            <a:chExt cx="8929676" cy="6075351"/>
          </a:xfrm>
        </p:grpSpPr>
        <p:pic>
          <p:nvPicPr>
            <p:cNvPr id="453" name="Google Shape;453;p13"/>
            <p:cNvPicPr preferRelativeResize="0"/>
            <p:nvPr/>
          </p:nvPicPr>
          <p:blipFill>
            <a:blip r:embed="rId3">
              <a:alphaModFix/>
            </a:blip>
            <a:stretch>
              <a:fillRect/>
            </a:stretch>
          </p:blipFill>
          <p:spPr>
            <a:xfrm rot="9682345">
              <a:off x="-2422682" y="-3600751"/>
              <a:ext cx="5512901" cy="4552953"/>
            </a:xfrm>
            <a:prstGeom prst="rect">
              <a:avLst/>
            </a:prstGeom>
            <a:noFill/>
            <a:ln>
              <a:noFill/>
            </a:ln>
          </p:spPr>
        </p:pic>
        <p:grpSp>
          <p:nvGrpSpPr>
            <p:cNvPr id="454" name="Google Shape;454;p13"/>
            <p:cNvGrpSpPr/>
            <p:nvPr/>
          </p:nvGrpSpPr>
          <p:grpSpPr>
            <a:xfrm>
              <a:off x="3219750" y="235000"/>
              <a:ext cx="2704500" cy="300000"/>
              <a:chOff x="715103" y="136825"/>
              <a:chExt cx="2704500" cy="300000"/>
            </a:xfrm>
          </p:grpSpPr>
          <p:grpSp>
            <p:nvGrpSpPr>
              <p:cNvPr id="455" name="Google Shape;455;p13"/>
              <p:cNvGrpSpPr/>
              <p:nvPr/>
            </p:nvGrpSpPr>
            <p:grpSpPr>
              <a:xfrm>
                <a:off x="715103" y="136825"/>
                <a:ext cx="300000" cy="300000"/>
                <a:chOff x="4578403" y="569475"/>
                <a:chExt cx="300000" cy="300000"/>
              </a:xfrm>
            </p:grpSpPr>
            <p:cxnSp>
              <p:nvCxnSpPr>
                <p:cNvPr id="456" name="Google Shape;456;p1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57" name="Google Shape;457;p1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58" name="Google Shape;458;p13"/>
              <p:cNvGrpSpPr/>
              <p:nvPr/>
            </p:nvGrpSpPr>
            <p:grpSpPr>
              <a:xfrm>
                <a:off x="1115853" y="136825"/>
                <a:ext cx="300000" cy="300000"/>
                <a:chOff x="4578403" y="569475"/>
                <a:chExt cx="300000" cy="300000"/>
              </a:xfrm>
            </p:grpSpPr>
            <p:cxnSp>
              <p:nvCxnSpPr>
                <p:cNvPr id="459" name="Google Shape;459;p1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60" name="Google Shape;460;p1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61" name="Google Shape;461;p13"/>
              <p:cNvGrpSpPr/>
              <p:nvPr/>
            </p:nvGrpSpPr>
            <p:grpSpPr>
              <a:xfrm>
                <a:off x="1516603" y="136825"/>
                <a:ext cx="300000" cy="300000"/>
                <a:chOff x="4578403" y="569475"/>
                <a:chExt cx="300000" cy="300000"/>
              </a:xfrm>
            </p:grpSpPr>
            <p:cxnSp>
              <p:nvCxnSpPr>
                <p:cNvPr id="462" name="Google Shape;462;p1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63" name="Google Shape;463;p1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64" name="Google Shape;464;p13"/>
              <p:cNvGrpSpPr/>
              <p:nvPr/>
            </p:nvGrpSpPr>
            <p:grpSpPr>
              <a:xfrm>
                <a:off x="1917353" y="136825"/>
                <a:ext cx="300000" cy="300000"/>
                <a:chOff x="4578403" y="569475"/>
                <a:chExt cx="300000" cy="300000"/>
              </a:xfrm>
            </p:grpSpPr>
            <p:cxnSp>
              <p:nvCxnSpPr>
                <p:cNvPr id="465" name="Google Shape;465;p1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66" name="Google Shape;466;p1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67" name="Google Shape;467;p13"/>
              <p:cNvGrpSpPr/>
              <p:nvPr/>
            </p:nvGrpSpPr>
            <p:grpSpPr>
              <a:xfrm>
                <a:off x="2318103" y="136825"/>
                <a:ext cx="300000" cy="300000"/>
                <a:chOff x="4578403" y="569475"/>
                <a:chExt cx="300000" cy="300000"/>
              </a:xfrm>
            </p:grpSpPr>
            <p:cxnSp>
              <p:nvCxnSpPr>
                <p:cNvPr id="468" name="Google Shape;468;p1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69" name="Google Shape;469;p1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70" name="Google Shape;470;p13"/>
              <p:cNvGrpSpPr/>
              <p:nvPr/>
            </p:nvGrpSpPr>
            <p:grpSpPr>
              <a:xfrm>
                <a:off x="2718853" y="136825"/>
                <a:ext cx="300000" cy="300000"/>
                <a:chOff x="4578403" y="569475"/>
                <a:chExt cx="300000" cy="300000"/>
              </a:xfrm>
            </p:grpSpPr>
            <p:cxnSp>
              <p:nvCxnSpPr>
                <p:cNvPr id="471" name="Google Shape;471;p1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72" name="Google Shape;472;p1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473" name="Google Shape;473;p13"/>
              <p:cNvGrpSpPr/>
              <p:nvPr/>
            </p:nvGrpSpPr>
            <p:grpSpPr>
              <a:xfrm>
                <a:off x="3119603" y="136825"/>
                <a:ext cx="300000" cy="300000"/>
                <a:chOff x="4578403" y="569475"/>
                <a:chExt cx="300000" cy="300000"/>
              </a:xfrm>
            </p:grpSpPr>
            <p:cxnSp>
              <p:nvCxnSpPr>
                <p:cNvPr id="474" name="Google Shape;474;p1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1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476" name="Google Shape;476;p13"/>
          <p:cNvGrpSpPr/>
          <p:nvPr/>
        </p:nvGrpSpPr>
        <p:grpSpPr>
          <a:xfrm>
            <a:off x="11372921" y="-900933"/>
            <a:ext cx="3036215" cy="7446656"/>
            <a:chOff x="8529690" y="-675700"/>
            <a:chExt cx="2277161" cy="5584992"/>
          </a:xfrm>
        </p:grpSpPr>
        <p:grpSp>
          <p:nvGrpSpPr>
            <p:cNvPr id="477" name="Google Shape;477;p13"/>
            <p:cNvGrpSpPr/>
            <p:nvPr/>
          </p:nvGrpSpPr>
          <p:grpSpPr>
            <a:xfrm>
              <a:off x="8529730" y="234989"/>
              <a:ext cx="295029" cy="885087"/>
              <a:chOff x="8475000" y="1552550"/>
              <a:chExt cx="669000" cy="2007000"/>
            </a:xfrm>
          </p:grpSpPr>
          <p:sp>
            <p:nvSpPr>
              <p:cNvPr id="478" name="Google Shape;478;p13"/>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3"/>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3"/>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3"/>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3"/>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83" name="Google Shape;483;p13"/>
            <p:cNvPicPr preferRelativeResize="0"/>
            <p:nvPr/>
          </p:nvPicPr>
          <p:blipFill>
            <a:blip r:embed="rId4">
              <a:alphaModFix/>
            </a:blip>
            <a:stretch>
              <a:fillRect/>
            </a:stretch>
          </p:blipFill>
          <p:spPr>
            <a:xfrm rot="10800000">
              <a:off x="8669586" y="-675700"/>
              <a:ext cx="2137265" cy="5143501"/>
            </a:xfrm>
            <a:prstGeom prst="rect">
              <a:avLst/>
            </a:prstGeom>
            <a:noFill/>
            <a:ln>
              <a:noFill/>
            </a:ln>
          </p:spPr>
        </p:pic>
        <p:grpSp>
          <p:nvGrpSpPr>
            <p:cNvPr id="484" name="Google Shape;484;p13"/>
            <p:cNvGrpSpPr/>
            <p:nvPr/>
          </p:nvGrpSpPr>
          <p:grpSpPr>
            <a:xfrm>
              <a:off x="8529690" y="4467808"/>
              <a:ext cx="295023" cy="441485"/>
              <a:chOff x="3217425" y="993100"/>
              <a:chExt cx="196800" cy="294500"/>
            </a:xfrm>
          </p:grpSpPr>
          <p:sp>
            <p:nvSpPr>
              <p:cNvPr id="485" name="Google Shape;485;p13"/>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3"/>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3"/>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869811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88"/>
        <p:cNvGrpSpPr/>
        <p:nvPr/>
      </p:nvGrpSpPr>
      <p:grpSpPr>
        <a:xfrm>
          <a:off x="0" y="0"/>
          <a:ext cx="0" cy="0"/>
          <a:chOff x="0" y="0"/>
          <a:chExt cx="0" cy="0"/>
        </a:xfrm>
      </p:grpSpPr>
      <p:grpSp>
        <p:nvGrpSpPr>
          <p:cNvPr id="489" name="Google Shape;489;p14"/>
          <p:cNvGrpSpPr/>
          <p:nvPr/>
        </p:nvGrpSpPr>
        <p:grpSpPr>
          <a:xfrm>
            <a:off x="5244431" y="2532503"/>
            <a:ext cx="8840736" cy="9355600"/>
            <a:chOff x="3933323" y="1899377"/>
            <a:chExt cx="6630552" cy="7016700"/>
          </a:xfrm>
        </p:grpSpPr>
        <p:pic>
          <p:nvPicPr>
            <p:cNvPr id="490" name="Google Shape;490;p14"/>
            <p:cNvPicPr preferRelativeResize="0"/>
            <p:nvPr/>
          </p:nvPicPr>
          <p:blipFill>
            <a:blip r:embed="rId2">
              <a:alphaModFix/>
            </a:blip>
            <a:stretch>
              <a:fillRect/>
            </a:stretch>
          </p:blipFill>
          <p:spPr>
            <a:xfrm rot="-7108472">
              <a:off x="4492149" y="3131251"/>
              <a:ext cx="5512900" cy="4552951"/>
            </a:xfrm>
            <a:prstGeom prst="rect">
              <a:avLst/>
            </a:prstGeom>
            <a:noFill/>
            <a:ln>
              <a:noFill/>
            </a:ln>
          </p:spPr>
        </p:pic>
        <p:grpSp>
          <p:nvGrpSpPr>
            <p:cNvPr id="491" name="Google Shape;491;p14"/>
            <p:cNvGrpSpPr/>
            <p:nvPr/>
          </p:nvGrpSpPr>
          <p:grpSpPr>
            <a:xfrm>
              <a:off x="7575168" y="4608509"/>
              <a:ext cx="752942" cy="299980"/>
              <a:chOff x="5945000" y="1407375"/>
              <a:chExt cx="1678800" cy="669000"/>
            </a:xfrm>
          </p:grpSpPr>
          <p:sp>
            <p:nvSpPr>
              <p:cNvPr id="492" name="Google Shape;492;p14"/>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4"/>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494" name="Google Shape;494;p14"/>
              <p:cNvCxnSpPr>
                <a:stCxn id="493" idx="0"/>
                <a:endCxn id="493"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495" name="Google Shape;495;p14"/>
              <p:cNvCxnSpPr>
                <a:stCxn id="493" idx="2"/>
                <a:endCxn id="493"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sp>
        <p:nvSpPr>
          <p:cNvPr id="496" name="Google Shape;496;p14"/>
          <p:cNvSpPr txBox="1">
            <a:spLocks noGrp="1"/>
          </p:cNvSpPr>
          <p:nvPr>
            <p:ph type="title"/>
          </p:nvPr>
        </p:nvSpPr>
        <p:spPr>
          <a:xfrm>
            <a:off x="953633" y="4624033"/>
            <a:ext cx="5436400" cy="65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467" b="0">
                <a:latin typeface="Darker Grotesque SemiBold"/>
                <a:ea typeface="Darker Grotesque SemiBold"/>
                <a:cs typeface="Darker Grotesque SemiBold"/>
                <a:sym typeface="Darker Grotesque SemiBold"/>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a:t>Click to edit Master title style</a:t>
            </a:r>
            <a:endParaRPr/>
          </a:p>
        </p:txBody>
      </p:sp>
      <p:sp>
        <p:nvSpPr>
          <p:cNvPr id="497" name="Google Shape;497;p14"/>
          <p:cNvSpPr txBox="1">
            <a:spLocks noGrp="1"/>
          </p:cNvSpPr>
          <p:nvPr>
            <p:ph type="subTitle" idx="1"/>
          </p:nvPr>
        </p:nvSpPr>
        <p:spPr>
          <a:xfrm>
            <a:off x="953467" y="1472033"/>
            <a:ext cx="5436400" cy="304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None/>
              <a:defRPr sz="3733"/>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r>
              <a:rPr lang="en-US"/>
              <a:t>Click to edit Master subtitle style</a:t>
            </a:r>
            <a:endParaRPr/>
          </a:p>
        </p:txBody>
      </p:sp>
      <p:sp>
        <p:nvSpPr>
          <p:cNvPr id="498" name="Google Shape;498;p14"/>
          <p:cNvSpPr>
            <a:spLocks noGrp="1"/>
          </p:cNvSpPr>
          <p:nvPr>
            <p:ph type="pic" idx="2"/>
          </p:nvPr>
        </p:nvSpPr>
        <p:spPr>
          <a:xfrm rot="1680012">
            <a:off x="6949041" y="716069"/>
            <a:ext cx="4121203" cy="5425863"/>
          </a:xfrm>
          <a:prstGeom prst="ellipse">
            <a:avLst/>
          </a:prstGeom>
          <a:noFill/>
          <a:ln>
            <a:noFill/>
          </a:ln>
        </p:spPr>
      </p:sp>
      <p:grpSp>
        <p:nvGrpSpPr>
          <p:cNvPr id="499" name="Google Shape;499;p14"/>
          <p:cNvGrpSpPr/>
          <p:nvPr/>
        </p:nvGrpSpPr>
        <p:grpSpPr>
          <a:xfrm>
            <a:off x="6193843" y="-3233676"/>
            <a:ext cx="7421379" cy="5064885"/>
            <a:chOff x="4645382" y="-2425257"/>
            <a:chExt cx="5566034" cy="3798664"/>
          </a:xfrm>
        </p:grpSpPr>
        <p:pic>
          <p:nvPicPr>
            <p:cNvPr id="500" name="Google Shape;500;p14"/>
            <p:cNvPicPr preferRelativeResize="0"/>
            <p:nvPr/>
          </p:nvPicPr>
          <p:blipFill>
            <a:blip r:embed="rId3">
              <a:alphaModFix/>
            </a:blip>
            <a:stretch>
              <a:fillRect/>
            </a:stretch>
          </p:blipFill>
          <p:spPr>
            <a:xfrm rot="6626161">
              <a:off x="6359767" y="-3097676"/>
              <a:ext cx="2137266" cy="5143502"/>
            </a:xfrm>
            <a:prstGeom prst="rect">
              <a:avLst/>
            </a:prstGeom>
            <a:noFill/>
            <a:ln>
              <a:noFill/>
            </a:ln>
          </p:spPr>
        </p:pic>
        <p:grpSp>
          <p:nvGrpSpPr>
            <p:cNvPr id="501" name="Google Shape;501;p14"/>
            <p:cNvGrpSpPr/>
            <p:nvPr/>
          </p:nvGrpSpPr>
          <p:grpSpPr>
            <a:xfrm>
              <a:off x="5623604" y="235000"/>
              <a:ext cx="2704500" cy="300000"/>
              <a:chOff x="715103" y="136825"/>
              <a:chExt cx="2704500" cy="300000"/>
            </a:xfrm>
          </p:grpSpPr>
          <p:grpSp>
            <p:nvGrpSpPr>
              <p:cNvPr id="502" name="Google Shape;502;p14"/>
              <p:cNvGrpSpPr/>
              <p:nvPr/>
            </p:nvGrpSpPr>
            <p:grpSpPr>
              <a:xfrm>
                <a:off x="715103" y="136825"/>
                <a:ext cx="300000" cy="300000"/>
                <a:chOff x="4578403" y="569475"/>
                <a:chExt cx="300000" cy="300000"/>
              </a:xfrm>
            </p:grpSpPr>
            <p:cxnSp>
              <p:nvCxnSpPr>
                <p:cNvPr id="503" name="Google Shape;503;p1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04" name="Google Shape;504;p1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05" name="Google Shape;505;p14"/>
              <p:cNvGrpSpPr/>
              <p:nvPr/>
            </p:nvGrpSpPr>
            <p:grpSpPr>
              <a:xfrm>
                <a:off x="1115853" y="136825"/>
                <a:ext cx="300000" cy="300000"/>
                <a:chOff x="4578403" y="569475"/>
                <a:chExt cx="300000" cy="300000"/>
              </a:xfrm>
            </p:grpSpPr>
            <p:cxnSp>
              <p:nvCxnSpPr>
                <p:cNvPr id="506" name="Google Shape;506;p1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07" name="Google Shape;507;p1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08" name="Google Shape;508;p14"/>
              <p:cNvGrpSpPr/>
              <p:nvPr/>
            </p:nvGrpSpPr>
            <p:grpSpPr>
              <a:xfrm>
                <a:off x="1516603" y="136825"/>
                <a:ext cx="300000" cy="300000"/>
                <a:chOff x="4578403" y="569475"/>
                <a:chExt cx="300000" cy="300000"/>
              </a:xfrm>
            </p:grpSpPr>
            <p:cxnSp>
              <p:nvCxnSpPr>
                <p:cNvPr id="509" name="Google Shape;509;p1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10" name="Google Shape;510;p1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11" name="Google Shape;511;p14"/>
              <p:cNvGrpSpPr/>
              <p:nvPr/>
            </p:nvGrpSpPr>
            <p:grpSpPr>
              <a:xfrm>
                <a:off x="1917353" y="136825"/>
                <a:ext cx="300000" cy="300000"/>
                <a:chOff x="4578403" y="569475"/>
                <a:chExt cx="300000" cy="300000"/>
              </a:xfrm>
            </p:grpSpPr>
            <p:cxnSp>
              <p:nvCxnSpPr>
                <p:cNvPr id="512" name="Google Shape;512;p1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13" name="Google Shape;513;p1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14" name="Google Shape;514;p14"/>
              <p:cNvGrpSpPr/>
              <p:nvPr/>
            </p:nvGrpSpPr>
            <p:grpSpPr>
              <a:xfrm>
                <a:off x="2318103" y="136825"/>
                <a:ext cx="300000" cy="300000"/>
                <a:chOff x="4578403" y="569475"/>
                <a:chExt cx="300000" cy="300000"/>
              </a:xfrm>
            </p:grpSpPr>
            <p:cxnSp>
              <p:nvCxnSpPr>
                <p:cNvPr id="515" name="Google Shape;515;p1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1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17" name="Google Shape;517;p14"/>
              <p:cNvGrpSpPr/>
              <p:nvPr/>
            </p:nvGrpSpPr>
            <p:grpSpPr>
              <a:xfrm>
                <a:off x="2718853" y="136825"/>
                <a:ext cx="300000" cy="300000"/>
                <a:chOff x="4578403" y="569475"/>
                <a:chExt cx="300000" cy="300000"/>
              </a:xfrm>
            </p:grpSpPr>
            <p:cxnSp>
              <p:nvCxnSpPr>
                <p:cNvPr id="518" name="Google Shape;518;p1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20" name="Google Shape;520;p14"/>
              <p:cNvGrpSpPr/>
              <p:nvPr/>
            </p:nvGrpSpPr>
            <p:grpSpPr>
              <a:xfrm>
                <a:off x="3119603" y="136825"/>
                <a:ext cx="300000" cy="300000"/>
                <a:chOff x="4578403" y="569475"/>
                <a:chExt cx="300000" cy="300000"/>
              </a:xfrm>
            </p:grpSpPr>
            <p:cxnSp>
              <p:nvCxnSpPr>
                <p:cNvPr id="521" name="Google Shape;521;p1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22" name="Google Shape;522;p1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523" name="Google Shape;523;p14"/>
          <p:cNvGrpSpPr/>
          <p:nvPr/>
        </p:nvGrpSpPr>
        <p:grpSpPr>
          <a:xfrm>
            <a:off x="-6057900" y="-4117534"/>
            <a:ext cx="7626035" cy="6451603"/>
            <a:chOff x="-4543425" y="-3088150"/>
            <a:chExt cx="5719526" cy="4838702"/>
          </a:xfrm>
        </p:grpSpPr>
        <p:pic>
          <p:nvPicPr>
            <p:cNvPr id="524" name="Google Shape;524;p14"/>
            <p:cNvPicPr preferRelativeResize="0"/>
            <p:nvPr/>
          </p:nvPicPr>
          <p:blipFill>
            <a:blip r:embed="rId4">
              <a:alphaModFix/>
            </a:blip>
            <a:stretch>
              <a:fillRect/>
            </a:stretch>
          </p:blipFill>
          <p:spPr>
            <a:xfrm>
              <a:off x="-4543425" y="-3088150"/>
              <a:ext cx="5719526" cy="4838702"/>
            </a:xfrm>
            <a:prstGeom prst="rect">
              <a:avLst/>
            </a:prstGeom>
            <a:noFill/>
            <a:ln>
              <a:noFill/>
            </a:ln>
          </p:spPr>
        </p:pic>
        <p:grpSp>
          <p:nvGrpSpPr>
            <p:cNvPr id="525" name="Google Shape;525;p14"/>
            <p:cNvGrpSpPr/>
            <p:nvPr/>
          </p:nvGrpSpPr>
          <p:grpSpPr>
            <a:xfrm>
              <a:off x="319140" y="235008"/>
              <a:ext cx="295023" cy="441485"/>
              <a:chOff x="3217425" y="993100"/>
              <a:chExt cx="196800" cy="294500"/>
            </a:xfrm>
          </p:grpSpPr>
          <p:sp>
            <p:nvSpPr>
              <p:cNvPr id="526" name="Google Shape;526;p14"/>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4"/>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4"/>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529" name="Google Shape;529;p14"/>
          <p:cNvGrpSpPr/>
          <p:nvPr/>
        </p:nvGrpSpPr>
        <p:grpSpPr>
          <a:xfrm>
            <a:off x="425541" y="5364553"/>
            <a:ext cx="393372" cy="1180116"/>
            <a:chOff x="8475000" y="1552550"/>
            <a:chExt cx="669000" cy="2007000"/>
          </a:xfrm>
        </p:grpSpPr>
        <p:sp>
          <p:nvSpPr>
            <p:cNvPr id="530" name="Google Shape;530;p14"/>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4"/>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4"/>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14"/>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4"/>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863349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35"/>
        <p:cNvGrpSpPr/>
        <p:nvPr/>
      </p:nvGrpSpPr>
      <p:grpSpPr>
        <a:xfrm>
          <a:off x="0" y="0"/>
          <a:ext cx="0" cy="0"/>
          <a:chOff x="0" y="0"/>
          <a:chExt cx="0" cy="0"/>
        </a:xfrm>
      </p:grpSpPr>
      <p:sp>
        <p:nvSpPr>
          <p:cNvPr id="536" name="Google Shape;536;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grpSp>
        <p:nvGrpSpPr>
          <p:cNvPr id="537" name="Google Shape;537;p15"/>
          <p:cNvGrpSpPr/>
          <p:nvPr/>
        </p:nvGrpSpPr>
        <p:grpSpPr>
          <a:xfrm>
            <a:off x="-3660534" y="-5285933"/>
            <a:ext cx="7626035" cy="6779368"/>
            <a:chOff x="-2745400" y="-3964450"/>
            <a:chExt cx="5719526" cy="5084526"/>
          </a:xfrm>
        </p:grpSpPr>
        <p:pic>
          <p:nvPicPr>
            <p:cNvPr id="538" name="Google Shape;538;p15"/>
            <p:cNvPicPr preferRelativeResize="0"/>
            <p:nvPr/>
          </p:nvPicPr>
          <p:blipFill>
            <a:blip r:embed="rId2">
              <a:alphaModFix/>
            </a:blip>
            <a:stretch>
              <a:fillRect/>
            </a:stretch>
          </p:blipFill>
          <p:spPr>
            <a:xfrm>
              <a:off x="-2745400" y="-3964450"/>
              <a:ext cx="5719526" cy="4838702"/>
            </a:xfrm>
            <a:prstGeom prst="rect">
              <a:avLst/>
            </a:prstGeom>
            <a:noFill/>
            <a:ln>
              <a:noFill/>
            </a:ln>
          </p:spPr>
        </p:pic>
        <p:grpSp>
          <p:nvGrpSpPr>
            <p:cNvPr id="539" name="Google Shape;539;p15"/>
            <p:cNvGrpSpPr/>
            <p:nvPr/>
          </p:nvGrpSpPr>
          <p:grpSpPr>
            <a:xfrm>
              <a:off x="319280" y="234989"/>
              <a:ext cx="295029" cy="885087"/>
              <a:chOff x="8475000" y="1552550"/>
              <a:chExt cx="669000" cy="2007000"/>
            </a:xfrm>
          </p:grpSpPr>
          <p:sp>
            <p:nvSpPr>
              <p:cNvPr id="540" name="Google Shape;540;p15"/>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5"/>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5"/>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5"/>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5"/>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pic>
        <p:nvPicPr>
          <p:cNvPr id="545" name="Google Shape;545;p15"/>
          <p:cNvPicPr preferRelativeResize="0"/>
          <p:nvPr/>
        </p:nvPicPr>
        <p:blipFill>
          <a:blip r:embed="rId3">
            <a:alphaModFix/>
          </a:blip>
          <a:stretch>
            <a:fillRect/>
          </a:stretch>
        </p:blipFill>
        <p:spPr>
          <a:xfrm rot="-1117655">
            <a:off x="8565299" y="-3642301"/>
            <a:ext cx="7350535" cy="6070604"/>
          </a:xfrm>
          <a:prstGeom prst="rect">
            <a:avLst/>
          </a:prstGeom>
          <a:noFill/>
          <a:ln>
            <a:noFill/>
          </a:ln>
        </p:spPr>
      </p:pic>
      <p:grpSp>
        <p:nvGrpSpPr>
          <p:cNvPr id="546" name="Google Shape;546;p15"/>
          <p:cNvGrpSpPr/>
          <p:nvPr/>
        </p:nvGrpSpPr>
        <p:grpSpPr>
          <a:xfrm>
            <a:off x="10752791" y="313346"/>
            <a:ext cx="1003923" cy="399973"/>
            <a:chOff x="5945000" y="1407375"/>
            <a:chExt cx="1678800" cy="669000"/>
          </a:xfrm>
        </p:grpSpPr>
        <p:sp>
          <p:nvSpPr>
            <p:cNvPr id="547" name="Google Shape;547;p15"/>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5"/>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549" name="Google Shape;549;p15"/>
            <p:cNvCxnSpPr>
              <a:stCxn id="548" idx="0"/>
              <a:endCxn id="548"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15"/>
            <p:cNvCxnSpPr>
              <a:stCxn id="548" idx="2"/>
              <a:endCxn id="548"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nvGrpSpPr>
          <p:cNvPr id="551" name="Google Shape;551;p15"/>
          <p:cNvGrpSpPr/>
          <p:nvPr/>
        </p:nvGrpSpPr>
        <p:grpSpPr>
          <a:xfrm>
            <a:off x="423205" y="6139767"/>
            <a:ext cx="3606000" cy="400000"/>
            <a:chOff x="715103" y="136825"/>
            <a:chExt cx="2704500" cy="300000"/>
          </a:xfrm>
        </p:grpSpPr>
        <p:grpSp>
          <p:nvGrpSpPr>
            <p:cNvPr id="552" name="Google Shape;552;p15"/>
            <p:cNvGrpSpPr/>
            <p:nvPr/>
          </p:nvGrpSpPr>
          <p:grpSpPr>
            <a:xfrm>
              <a:off x="715103" y="136825"/>
              <a:ext cx="300000" cy="300000"/>
              <a:chOff x="4578403" y="569475"/>
              <a:chExt cx="300000" cy="300000"/>
            </a:xfrm>
          </p:grpSpPr>
          <p:cxnSp>
            <p:nvCxnSpPr>
              <p:cNvPr id="553" name="Google Shape;553;p1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55" name="Google Shape;555;p15"/>
            <p:cNvGrpSpPr/>
            <p:nvPr/>
          </p:nvGrpSpPr>
          <p:grpSpPr>
            <a:xfrm>
              <a:off x="1115853" y="136825"/>
              <a:ext cx="300000" cy="300000"/>
              <a:chOff x="4578403" y="569475"/>
              <a:chExt cx="300000" cy="300000"/>
            </a:xfrm>
          </p:grpSpPr>
          <p:cxnSp>
            <p:nvCxnSpPr>
              <p:cNvPr id="556" name="Google Shape;556;p1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57" name="Google Shape;557;p1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58" name="Google Shape;558;p15"/>
            <p:cNvGrpSpPr/>
            <p:nvPr/>
          </p:nvGrpSpPr>
          <p:grpSpPr>
            <a:xfrm>
              <a:off x="1516603" y="136825"/>
              <a:ext cx="300000" cy="300000"/>
              <a:chOff x="4578403" y="569475"/>
              <a:chExt cx="300000" cy="300000"/>
            </a:xfrm>
          </p:grpSpPr>
          <p:cxnSp>
            <p:nvCxnSpPr>
              <p:cNvPr id="559" name="Google Shape;559;p1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60" name="Google Shape;560;p1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61" name="Google Shape;561;p15"/>
            <p:cNvGrpSpPr/>
            <p:nvPr/>
          </p:nvGrpSpPr>
          <p:grpSpPr>
            <a:xfrm>
              <a:off x="1917353" y="136825"/>
              <a:ext cx="300000" cy="300000"/>
              <a:chOff x="4578403" y="569475"/>
              <a:chExt cx="300000" cy="300000"/>
            </a:xfrm>
          </p:grpSpPr>
          <p:cxnSp>
            <p:nvCxnSpPr>
              <p:cNvPr id="562" name="Google Shape;562;p1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63" name="Google Shape;563;p1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64" name="Google Shape;564;p15"/>
            <p:cNvGrpSpPr/>
            <p:nvPr/>
          </p:nvGrpSpPr>
          <p:grpSpPr>
            <a:xfrm>
              <a:off x="2318103" y="136825"/>
              <a:ext cx="300000" cy="300000"/>
              <a:chOff x="4578403" y="569475"/>
              <a:chExt cx="300000" cy="300000"/>
            </a:xfrm>
          </p:grpSpPr>
          <p:cxnSp>
            <p:nvCxnSpPr>
              <p:cNvPr id="565" name="Google Shape;565;p1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66" name="Google Shape;566;p1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67" name="Google Shape;567;p15"/>
            <p:cNvGrpSpPr/>
            <p:nvPr/>
          </p:nvGrpSpPr>
          <p:grpSpPr>
            <a:xfrm>
              <a:off x="2718853" y="136825"/>
              <a:ext cx="300000" cy="300000"/>
              <a:chOff x="4578403" y="569475"/>
              <a:chExt cx="300000" cy="300000"/>
            </a:xfrm>
          </p:grpSpPr>
          <p:cxnSp>
            <p:nvCxnSpPr>
              <p:cNvPr id="568" name="Google Shape;568;p1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69" name="Google Shape;569;p1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70" name="Google Shape;570;p15"/>
            <p:cNvGrpSpPr/>
            <p:nvPr/>
          </p:nvGrpSpPr>
          <p:grpSpPr>
            <a:xfrm>
              <a:off x="3119603" y="136825"/>
              <a:ext cx="300000" cy="300000"/>
              <a:chOff x="4578403" y="569475"/>
              <a:chExt cx="300000" cy="300000"/>
            </a:xfrm>
          </p:grpSpPr>
          <p:cxnSp>
            <p:nvCxnSpPr>
              <p:cNvPr id="571" name="Google Shape;571;p1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72" name="Google Shape;572;p1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573" name="Google Shape;573;p15"/>
          <p:cNvGrpSpPr/>
          <p:nvPr/>
        </p:nvGrpSpPr>
        <p:grpSpPr>
          <a:xfrm>
            <a:off x="5600701" y="5951111"/>
            <a:ext cx="6858001" cy="3063733"/>
            <a:chOff x="4200525" y="4463333"/>
            <a:chExt cx="5143501" cy="2297800"/>
          </a:xfrm>
        </p:grpSpPr>
        <p:pic>
          <p:nvPicPr>
            <p:cNvPr id="574" name="Google Shape;574;p15"/>
            <p:cNvPicPr preferRelativeResize="0"/>
            <p:nvPr/>
          </p:nvPicPr>
          <p:blipFill>
            <a:blip r:embed="rId4">
              <a:alphaModFix/>
            </a:blip>
            <a:stretch>
              <a:fillRect/>
            </a:stretch>
          </p:blipFill>
          <p:spPr>
            <a:xfrm rot="-5400000">
              <a:off x="5703643" y="3120750"/>
              <a:ext cx="2137265" cy="5143501"/>
            </a:xfrm>
            <a:prstGeom prst="rect">
              <a:avLst/>
            </a:prstGeom>
            <a:noFill/>
            <a:ln>
              <a:noFill/>
            </a:ln>
          </p:spPr>
        </p:pic>
        <p:grpSp>
          <p:nvGrpSpPr>
            <p:cNvPr id="575" name="Google Shape;575;p15"/>
            <p:cNvGrpSpPr/>
            <p:nvPr/>
          </p:nvGrpSpPr>
          <p:grpSpPr>
            <a:xfrm>
              <a:off x="8529690" y="4463333"/>
              <a:ext cx="295023" cy="441485"/>
              <a:chOff x="3217425" y="993100"/>
              <a:chExt cx="196800" cy="294500"/>
            </a:xfrm>
          </p:grpSpPr>
          <p:sp>
            <p:nvSpPr>
              <p:cNvPr id="576" name="Google Shape;576;p15"/>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15"/>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15"/>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348113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79"/>
        <p:cNvGrpSpPr/>
        <p:nvPr/>
      </p:nvGrpSpPr>
      <p:grpSpPr>
        <a:xfrm>
          <a:off x="0" y="0"/>
          <a:ext cx="0" cy="0"/>
          <a:chOff x="0" y="0"/>
          <a:chExt cx="0" cy="0"/>
        </a:xfrm>
      </p:grpSpPr>
      <p:sp>
        <p:nvSpPr>
          <p:cNvPr id="580" name="Google Shape;580;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pic>
        <p:nvPicPr>
          <p:cNvPr id="581" name="Google Shape;581;p16"/>
          <p:cNvPicPr preferRelativeResize="0"/>
          <p:nvPr/>
        </p:nvPicPr>
        <p:blipFill>
          <a:blip r:embed="rId2">
            <a:alphaModFix/>
          </a:blip>
          <a:stretch>
            <a:fillRect/>
          </a:stretch>
        </p:blipFill>
        <p:spPr>
          <a:xfrm>
            <a:off x="-3543300" y="-5468700"/>
            <a:ext cx="7626035" cy="6451603"/>
          </a:xfrm>
          <a:prstGeom prst="rect">
            <a:avLst/>
          </a:prstGeom>
          <a:noFill/>
          <a:ln>
            <a:noFill/>
          </a:ln>
        </p:spPr>
      </p:pic>
      <p:grpSp>
        <p:nvGrpSpPr>
          <p:cNvPr id="582" name="Google Shape;582;p16"/>
          <p:cNvGrpSpPr/>
          <p:nvPr/>
        </p:nvGrpSpPr>
        <p:grpSpPr>
          <a:xfrm>
            <a:off x="435305" y="313333"/>
            <a:ext cx="3606000" cy="400000"/>
            <a:chOff x="715103" y="136825"/>
            <a:chExt cx="2704500" cy="300000"/>
          </a:xfrm>
        </p:grpSpPr>
        <p:grpSp>
          <p:nvGrpSpPr>
            <p:cNvPr id="583" name="Google Shape;583;p16"/>
            <p:cNvGrpSpPr/>
            <p:nvPr/>
          </p:nvGrpSpPr>
          <p:grpSpPr>
            <a:xfrm>
              <a:off x="715103" y="136825"/>
              <a:ext cx="300000" cy="300000"/>
              <a:chOff x="4578403" y="569475"/>
              <a:chExt cx="300000" cy="300000"/>
            </a:xfrm>
          </p:grpSpPr>
          <p:cxnSp>
            <p:nvCxnSpPr>
              <p:cNvPr id="584" name="Google Shape;584;p1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86" name="Google Shape;586;p16"/>
            <p:cNvGrpSpPr/>
            <p:nvPr/>
          </p:nvGrpSpPr>
          <p:grpSpPr>
            <a:xfrm>
              <a:off x="1115853" y="136825"/>
              <a:ext cx="300000" cy="300000"/>
              <a:chOff x="4578403" y="569475"/>
              <a:chExt cx="300000" cy="300000"/>
            </a:xfrm>
          </p:grpSpPr>
          <p:cxnSp>
            <p:nvCxnSpPr>
              <p:cNvPr id="587" name="Google Shape;587;p1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88" name="Google Shape;588;p1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89" name="Google Shape;589;p16"/>
            <p:cNvGrpSpPr/>
            <p:nvPr/>
          </p:nvGrpSpPr>
          <p:grpSpPr>
            <a:xfrm>
              <a:off x="1516603" y="136825"/>
              <a:ext cx="300000" cy="300000"/>
              <a:chOff x="4578403" y="569475"/>
              <a:chExt cx="300000" cy="300000"/>
            </a:xfrm>
          </p:grpSpPr>
          <p:cxnSp>
            <p:nvCxnSpPr>
              <p:cNvPr id="590" name="Google Shape;590;p1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91" name="Google Shape;591;p1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92" name="Google Shape;592;p16"/>
            <p:cNvGrpSpPr/>
            <p:nvPr/>
          </p:nvGrpSpPr>
          <p:grpSpPr>
            <a:xfrm>
              <a:off x="1917353" y="136825"/>
              <a:ext cx="300000" cy="300000"/>
              <a:chOff x="4578403" y="569475"/>
              <a:chExt cx="300000" cy="300000"/>
            </a:xfrm>
          </p:grpSpPr>
          <p:cxnSp>
            <p:nvCxnSpPr>
              <p:cNvPr id="593" name="Google Shape;593;p1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94" name="Google Shape;594;p1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95" name="Google Shape;595;p16"/>
            <p:cNvGrpSpPr/>
            <p:nvPr/>
          </p:nvGrpSpPr>
          <p:grpSpPr>
            <a:xfrm>
              <a:off x="2318103" y="136825"/>
              <a:ext cx="300000" cy="300000"/>
              <a:chOff x="4578403" y="569475"/>
              <a:chExt cx="300000" cy="300000"/>
            </a:xfrm>
          </p:grpSpPr>
          <p:cxnSp>
            <p:nvCxnSpPr>
              <p:cNvPr id="596" name="Google Shape;596;p1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597" name="Google Shape;597;p1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598" name="Google Shape;598;p16"/>
            <p:cNvGrpSpPr/>
            <p:nvPr/>
          </p:nvGrpSpPr>
          <p:grpSpPr>
            <a:xfrm>
              <a:off x="2718853" y="136825"/>
              <a:ext cx="300000" cy="300000"/>
              <a:chOff x="4578403" y="569475"/>
              <a:chExt cx="300000" cy="300000"/>
            </a:xfrm>
          </p:grpSpPr>
          <p:cxnSp>
            <p:nvCxnSpPr>
              <p:cNvPr id="599" name="Google Shape;599;p1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00" name="Google Shape;600;p1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01" name="Google Shape;601;p16"/>
            <p:cNvGrpSpPr/>
            <p:nvPr/>
          </p:nvGrpSpPr>
          <p:grpSpPr>
            <a:xfrm>
              <a:off x="3119603" y="136825"/>
              <a:ext cx="300000" cy="300000"/>
              <a:chOff x="4578403" y="569475"/>
              <a:chExt cx="300000" cy="300000"/>
            </a:xfrm>
          </p:grpSpPr>
          <p:cxnSp>
            <p:nvCxnSpPr>
              <p:cNvPr id="602" name="Google Shape;602;p1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03" name="Google Shape;603;p1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04" name="Google Shape;604;p16"/>
          <p:cNvGrpSpPr/>
          <p:nvPr/>
        </p:nvGrpSpPr>
        <p:grpSpPr>
          <a:xfrm>
            <a:off x="8533971" y="-5760647"/>
            <a:ext cx="9050195" cy="9453364"/>
            <a:chOff x="6400478" y="-4320486"/>
            <a:chExt cx="6787646" cy="7090023"/>
          </a:xfrm>
        </p:grpSpPr>
        <p:pic>
          <p:nvPicPr>
            <p:cNvPr id="605" name="Google Shape;605;p16"/>
            <p:cNvPicPr preferRelativeResize="0"/>
            <p:nvPr/>
          </p:nvPicPr>
          <p:blipFill>
            <a:blip r:embed="rId3">
              <a:alphaModFix/>
            </a:blip>
            <a:stretch>
              <a:fillRect/>
            </a:stretch>
          </p:blipFill>
          <p:spPr>
            <a:xfrm rot="-7327822">
              <a:off x="7037851" y="-3051951"/>
              <a:ext cx="5512901" cy="4552953"/>
            </a:xfrm>
            <a:prstGeom prst="rect">
              <a:avLst/>
            </a:prstGeom>
            <a:noFill/>
            <a:ln>
              <a:noFill/>
            </a:ln>
          </p:spPr>
        </p:pic>
        <p:grpSp>
          <p:nvGrpSpPr>
            <p:cNvPr id="606" name="Google Shape;606;p16"/>
            <p:cNvGrpSpPr/>
            <p:nvPr/>
          </p:nvGrpSpPr>
          <p:grpSpPr>
            <a:xfrm>
              <a:off x="8529690" y="235008"/>
              <a:ext cx="295023" cy="441485"/>
              <a:chOff x="3217425" y="993100"/>
              <a:chExt cx="196800" cy="294500"/>
            </a:xfrm>
          </p:grpSpPr>
          <p:sp>
            <p:nvSpPr>
              <p:cNvPr id="607" name="Google Shape;607;p16"/>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6"/>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6"/>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10" name="Google Shape;610;p16"/>
          <p:cNvGrpSpPr/>
          <p:nvPr/>
        </p:nvGrpSpPr>
        <p:grpSpPr>
          <a:xfrm>
            <a:off x="5073465" y="5339218"/>
            <a:ext cx="7361871" cy="4527567"/>
            <a:chOff x="3805098" y="4004413"/>
            <a:chExt cx="5521403" cy="3395675"/>
          </a:xfrm>
        </p:grpSpPr>
        <p:pic>
          <p:nvPicPr>
            <p:cNvPr id="611" name="Google Shape;611;p16"/>
            <p:cNvPicPr preferRelativeResize="0"/>
            <p:nvPr/>
          </p:nvPicPr>
          <p:blipFill>
            <a:blip r:embed="rId4">
              <a:alphaModFix/>
            </a:blip>
            <a:stretch>
              <a:fillRect/>
            </a:stretch>
          </p:blipFill>
          <p:spPr>
            <a:xfrm rot="-4500000">
              <a:off x="5497167" y="3130501"/>
              <a:ext cx="2137264" cy="5143499"/>
            </a:xfrm>
            <a:prstGeom prst="rect">
              <a:avLst/>
            </a:prstGeom>
            <a:noFill/>
            <a:ln>
              <a:noFill/>
            </a:ln>
          </p:spPr>
        </p:pic>
        <p:grpSp>
          <p:nvGrpSpPr>
            <p:cNvPr id="612" name="Google Shape;612;p16"/>
            <p:cNvGrpSpPr/>
            <p:nvPr/>
          </p:nvGrpSpPr>
          <p:grpSpPr>
            <a:xfrm>
              <a:off x="8529730" y="4023414"/>
              <a:ext cx="295029" cy="885087"/>
              <a:chOff x="8475000" y="1552550"/>
              <a:chExt cx="669000" cy="2007000"/>
            </a:xfrm>
          </p:grpSpPr>
          <p:sp>
            <p:nvSpPr>
              <p:cNvPr id="613" name="Google Shape;613;p16"/>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16"/>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16"/>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16"/>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16"/>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18" name="Google Shape;618;p16"/>
          <p:cNvGrpSpPr/>
          <p:nvPr/>
        </p:nvGrpSpPr>
        <p:grpSpPr>
          <a:xfrm>
            <a:off x="435290" y="6144679"/>
            <a:ext cx="1003923" cy="399973"/>
            <a:chOff x="5945000" y="1407375"/>
            <a:chExt cx="1678800" cy="669000"/>
          </a:xfrm>
        </p:grpSpPr>
        <p:sp>
          <p:nvSpPr>
            <p:cNvPr id="619" name="Google Shape;619;p16"/>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6"/>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621" name="Google Shape;621;p16"/>
            <p:cNvCxnSpPr>
              <a:stCxn id="620" idx="0"/>
              <a:endCxn id="620"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622" name="Google Shape;622;p16"/>
            <p:cNvCxnSpPr>
              <a:stCxn id="620" idx="2"/>
              <a:endCxn id="620"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518814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23"/>
        <p:cNvGrpSpPr/>
        <p:nvPr/>
      </p:nvGrpSpPr>
      <p:grpSpPr>
        <a:xfrm>
          <a:off x="0" y="0"/>
          <a:ext cx="0" cy="0"/>
          <a:chOff x="0" y="0"/>
          <a:chExt cx="0" cy="0"/>
        </a:xfrm>
      </p:grpSpPr>
      <p:sp>
        <p:nvSpPr>
          <p:cNvPr id="624" name="Google Shape;624;p17"/>
          <p:cNvSpPr txBox="1">
            <a:spLocks noGrp="1"/>
          </p:cNvSpPr>
          <p:nvPr>
            <p:ph type="title"/>
          </p:nvPr>
        </p:nvSpPr>
        <p:spPr>
          <a:xfrm>
            <a:off x="7592167" y="1770903"/>
            <a:ext cx="3471200" cy="17620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625" name="Google Shape;625;p17"/>
          <p:cNvSpPr txBox="1">
            <a:spLocks noGrp="1"/>
          </p:cNvSpPr>
          <p:nvPr>
            <p:ph type="subTitle" idx="1"/>
          </p:nvPr>
        </p:nvSpPr>
        <p:spPr>
          <a:xfrm>
            <a:off x="7592167" y="3495536"/>
            <a:ext cx="3471200" cy="13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626" name="Google Shape;626;p17"/>
          <p:cNvGrpSpPr/>
          <p:nvPr/>
        </p:nvGrpSpPr>
        <p:grpSpPr>
          <a:xfrm>
            <a:off x="7888714" y="4731985"/>
            <a:ext cx="7361871" cy="4527567"/>
            <a:chOff x="5916535" y="3548988"/>
            <a:chExt cx="5521403" cy="3395675"/>
          </a:xfrm>
        </p:grpSpPr>
        <p:pic>
          <p:nvPicPr>
            <p:cNvPr id="627" name="Google Shape;627;p17"/>
            <p:cNvPicPr preferRelativeResize="0"/>
            <p:nvPr/>
          </p:nvPicPr>
          <p:blipFill>
            <a:blip r:embed="rId2">
              <a:alphaModFix/>
            </a:blip>
            <a:stretch>
              <a:fillRect/>
            </a:stretch>
          </p:blipFill>
          <p:spPr>
            <a:xfrm rot="-4500000">
              <a:off x="7608604" y="2675076"/>
              <a:ext cx="2137264" cy="5143499"/>
            </a:xfrm>
            <a:prstGeom prst="rect">
              <a:avLst/>
            </a:prstGeom>
            <a:noFill/>
            <a:ln>
              <a:noFill/>
            </a:ln>
          </p:spPr>
        </p:pic>
        <p:grpSp>
          <p:nvGrpSpPr>
            <p:cNvPr id="628" name="Google Shape;628;p17"/>
            <p:cNvGrpSpPr/>
            <p:nvPr/>
          </p:nvGrpSpPr>
          <p:grpSpPr>
            <a:xfrm>
              <a:off x="8529730" y="4023414"/>
              <a:ext cx="295029" cy="885087"/>
              <a:chOff x="8475000" y="1552550"/>
              <a:chExt cx="669000" cy="2007000"/>
            </a:xfrm>
          </p:grpSpPr>
          <p:sp>
            <p:nvSpPr>
              <p:cNvPr id="629" name="Google Shape;629;p17"/>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7"/>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7"/>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7"/>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7"/>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34" name="Google Shape;634;p17"/>
          <p:cNvGrpSpPr/>
          <p:nvPr/>
        </p:nvGrpSpPr>
        <p:grpSpPr>
          <a:xfrm>
            <a:off x="-4762093" y="1641467"/>
            <a:ext cx="8904520" cy="8100468"/>
            <a:chOff x="-3571570" y="1231100"/>
            <a:chExt cx="6678390" cy="6075351"/>
          </a:xfrm>
        </p:grpSpPr>
        <p:pic>
          <p:nvPicPr>
            <p:cNvPr id="635" name="Google Shape;635;p17"/>
            <p:cNvPicPr preferRelativeResize="0"/>
            <p:nvPr/>
          </p:nvPicPr>
          <p:blipFill>
            <a:blip r:embed="rId3">
              <a:alphaModFix/>
            </a:blip>
            <a:stretch>
              <a:fillRect/>
            </a:stretch>
          </p:blipFill>
          <p:spPr>
            <a:xfrm rot="-1117655">
              <a:off x="-2988826" y="1992299"/>
              <a:ext cx="5512901" cy="4552953"/>
            </a:xfrm>
            <a:prstGeom prst="rect">
              <a:avLst/>
            </a:prstGeom>
            <a:noFill/>
            <a:ln>
              <a:noFill/>
            </a:ln>
          </p:spPr>
        </p:pic>
        <p:grpSp>
          <p:nvGrpSpPr>
            <p:cNvPr id="636" name="Google Shape;636;p17"/>
            <p:cNvGrpSpPr/>
            <p:nvPr/>
          </p:nvGrpSpPr>
          <p:grpSpPr>
            <a:xfrm>
              <a:off x="815893" y="4608509"/>
              <a:ext cx="752942" cy="299980"/>
              <a:chOff x="5945000" y="1407375"/>
              <a:chExt cx="1678800" cy="669000"/>
            </a:xfrm>
          </p:grpSpPr>
          <p:sp>
            <p:nvSpPr>
              <p:cNvPr id="637" name="Google Shape;637;p17"/>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7"/>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639" name="Google Shape;639;p17"/>
              <p:cNvCxnSpPr>
                <a:stCxn id="638" idx="0"/>
                <a:endCxn id="638"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640" name="Google Shape;640;p17"/>
              <p:cNvCxnSpPr>
                <a:stCxn id="638" idx="2"/>
                <a:endCxn id="638"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41" name="Google Shape;641;p17"/>
          <p:cNvGrpSpPr/>
          <p:nvPr/>
        </p:nvGrpSpPr>
        <p:grpSpPr>
          <a:xfrm>
            <a:off x="4293000" y="313333"/>
            <a:ext cx="3606000" cy="400000"/>
            <a:chOff x="715103" y="136825"/>
            <a:chExt cx="2704500" cy="300000"/>
          </a:xfrm>
        </p:grpSpPr>
        <p:grpSp>
          <p:nvGrpSpPr>
            <p:cNvPr id="642" name="Google Shape;642;p17"/>
            <p:cNvGrpSpPr/>
            <p:nvPr/>
          </p:nvGrpSpPr>
          <p:grpSpPr>
            <a:xfrm>
              <a:off x="715103" y="136825"/>
              <a:ext cx="300000" cy="300000"/>
              <a:chOff x="4578403" y="569475"/>
              <a:chExt cx="300000" cy="300000"/>
            </a:xfrm>
          </p:grpSpPr>
          <p:cxnSp>
            <p:nvCxnSpPr>
              <p:cNvPr id="643" name="Google Shape;643;p1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44" name="Google Shape;644;p1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45" name="Google Shape;645;p17"/>
            <p:cNvGrpSpPr/>
            <p:nvPr/>
          </p:nvGrpSpPr>
          <p:grpSpPr>
            <a:xfrm>
              <a:off x="1115853" y="136825"/>
              <a:ext cx="300000" cy="300000"/>
              <a:chOff x="4578403" y="569475"/>
              <a:chExt cx="300000" cy="300000"/>
            </a:xfrm>
          </p:grpSpPr>
          <p:cxnSp>
            <p:nvCxnSpPr>
              <p:cNvPr id="646" name="Google Shape;646;p1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48" name="Google Shape;648;p17"/>
            <p:cNvGrpSpPr/>
            <p:nvPr/>
          </p:nvGrpSpPr>
          <p:grpSpPr>
            <a:xfrm>
              <a:off x="1516603" y="136825"/>
              <a:ext cx="300000" cy="300000"/>
              <a:chOff x="4578403" y="569475"/>
              <a:chExt cx="300000" cy="300000"/>
            </a:xfrm>
          </p:grpSpPr>
          <p:cxnSp>
            <p:nvCxnSpPr>
              <p:cNvPr id="649" name="Google Shape;649;p1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50" name="Google Shape;650;p1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51" name="Google Shape;651;p17"/>
            <p:cNvGrpSpPr/>
            <p:nvPr/>
          </p:nvGrpSpPr>
          <p:grpSpPr>
            <a:xfrm>
              <a:off x="1917353" y="136825"/>
              <a:ext cx="300000" cy="300000"/>
              <a:chOff x="4578403" y="569475"/>
              <a:chExt cx="300000" cy="300000"/>
            </a:xfrm>
          </p:grpSpPr>
          <p:cxnSp>
            <p:nvCxnSpPr>
              <p:cNvPr id="652" name="Google Shape;652;p1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53" name="Google Shape;653;p1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54" name="Google Shape;654;p17"/>
            <p:cNvGrpSpPr/>
            <p:nvPr/>
          </p:nvGrpSpPr>
          <p:grpSpPr>
            <a:xfrm>
              <a:off x="2318103" y="136825"/>
              <a:ext cx="300000" cy="300000"/>
              <a:chOff x="4578403" y="569475"/>
              <a:chExt cx="300000" cy="300000"/>
            </a:xfrm>
          </p:grpSpPr>
          <p:cxnSp>
            <p:nvCxnSpPr>
              <p:cNvPr id="655" name="Google Shape;655;p1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56" name="Google Shape;656;p1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57" name="Google Shape;657;p17"/>
            <p:cNvGrpSpPr/>
            <p:nvPr/>
          </p:nvGrpSpPr>
          <p:grpSpPr>
            <a:xfrm>
              <a:off x="2718853" y="136825"/>
              <a:ext cx="300000" cy="300000"/>
              <a:chOff x="4578403" y="569475"/>
              <a:chExt cx="300000" cy="300000"/>
            </a:xfrm>
          </p:grpSpPr>
          <p:cxnSp>
            <p:nvCxnSpPr>
              <p:cNvPr id="658" name="Google Shape;658;p1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59" name="Google Shape;659;p1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60" name="Google Shape;660;p17"/>
            <p:cNvGrpSpPr/>
            <p:nvPr/>
          </p:nvGrpSpPr>
          <p:grpSpPr>
            <a:xfrm>
              <a:off x="3119603" y="136825"/>
              <a:ext cx="300000" cy="300000"/>
              <a:chOff x="4578403" y="569475"/>
              <a:chExt cx="300000" cy="300000"/>
            </a:xfrm>
          </p:grpSpPr>
          <p:cxnSp>
            <p:nvCxnSpPr>
              <p:cNvPr id="661" name="Google Shape;661;p1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62" name="Google Shape;662;p1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63" name="Google Shape;663;p17"/>
          <p:cNvGrpSpPr/>
          <p:nvPr/>
        </p:nvGrpSpPr>
        <p:grpSpPr>
          <a:xfrm>
            <a:off x="8330393" y="-6468803"/>
            <a:ext cx="9710451" cy="9964345"/>
            <a:chOff x="6247795" y="-4851603"/>
            <a:chExt cx="7282838" cy="7473259"/>
          </a:xfrm>
        </p:grpSpPr>
        <p:pic>
          <p:nvPicPr>
            <p:cNvPr id="664" name="Google Shape;664;p17"/>
            <p:cNvPicPr preferRelativeResize="0"/>
            <p:nvPr/>
          </p:nvPicPr>
          <p:blipFill>
            <a:blip r:embed="rId4">
              <a:alphaModFix/>
            </a:blip>
            <a:stretch>
              <a:fillRect/>
            </a:stretch>
          </p:blipFill>
          <p:spPr>
            <a:xfrm rot="-3227584">
              <a:off x="7029450" y="-3534324"/>
              <a:ext cx="5719527" cy="4838702"/>
            </a:xfrm>
            <a:prstGeom prst="rect">
              <a:avLst/>
            </a:prstGeom>
            <a:noFill/>
            <a:ln>
              <a:noFill/>
            </a:ln>
          </p:spPr>
        </p:pic>
        <p:grpSp>
          <p:nvGrpSpPr>
            <p:cNvPr id="665" name="Google Shape;665;p17"/>
            <p:cNvGrpSpPr/>
            <p:nvPr/>
          </p:nvGrpSpPr>
          <p:grpSpPr>
            <a:xfrm>
              <a:off x="8529690" y="235008"/>
              <a:ext cx="295023" cy="441485"/>
              <a:chOff x="3217425" y="993100"/>
              <a:chExt cx="196800" cy="294500"/>
            </a:xfrm>
          </p:grpSpPr>
          <p:sp>
            <p:nvSpPr>
              <p:cNvPr id="666" name="Google Shape;666;p17"/>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7"/>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7"/>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38112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69"/>
        <p:cNvGrpSpPr/>
        <p:nvPr/>
      </p:nvGrpSpPr>
      <p:grpSpPr>
        <a:xfrm>
          <a:off x="0" y="0"/>
          <a:ext cx="0" cy="0"/>
          <a:chOff x="0" y="0"/>
          <a:chExt cx="0" cy="0"/>
        </a:xfrm>
      </p:grpSpPr>
      <p:grpSp>
        <p:nvGrpSpPr>
          <p:cNvPr id="670" name="Google Shape;670;p18"/>
          <p:cNvGrpSpPr/>
          <p:nvPr/>
        </p:nvGrpSpPr>
        <p:grpSpPr>
          <a:xfrm>
            <a:off x="3703772" y="3766855"/>
            <a:ext cx="10064893" cy="9528496"/>
            <a:chOff x="2777829" y="2825141"/>
            <a:chExt cx="7548670" cy="7146372"/>
          </a:xfrm>
        </p:grpSpPr>
        <p:pic>
          <p:nvPicPr>
            <p:cNvPr id="671" name="Google Shape;671;p18"/>
            <p:cNvPicPr preferRelativeResize="0"/>
            <p:nvPr/>
          </p:nvPicPr>
          <p:blipFill>
            <a:blip r:embed="rId2">
              <a:alphaModFix/>
            </a:blip>
            <a:stretch>
              <a:fillRect/>
            </a:stretch>
          </p:blipFill>
          <p:spPr>
            <a:xfrm rot="-7664743">
              <a:off x="4082576" y="4121850"/>
              <a:ext cx="5512900" cy="4552953"/>
            </a:xfrm>
            <a:prstGeom prst="rect">
              <a:avLst/>
            </a:prstGeom>
            <a:noFill/>
            <a:ln>
              <a:noFill/>
            </a:ln>
          </p:spPr>
        </p:pic>
        <p:grpSp>
          <p:nvGrpSpPr>
            <p:cNvPr id="672" name="Google Shape;672;p18"/>
            <p:cNvGrpSpPr/>
            <p:nvPr/>
          </p:nvGrpSpPr>
          <p:grpSpPr>
            <a:xfrm>
              <a:off x="2777829" y="4608500"/>
              <a:ext cx="2704500" cy="300000"/>
              <a:chOff x="715103" y="136825"/>
              <a:chExt cx="2704500" cy="300000"/>
            </a:xfrm>
          </p:grpSpPr>
          <p:grpSp>
            <p:nvGrpSpPr>
              <p:cNvPr id="673" name="Google Shape;673;p18"/>
              <p:cNvGrpSpPr/>
              <p:nvPr/>
            </p:nvGrpSpPr>
            <p:grpSpPr>
              <a:xfrm>
                <a:off x="715103" y="136825"/>
                <a:ext cx="300000" cy="300000"/>
                <a:chOff x="4578403" y="569475"/>
                <a:chExt cx="300000" cy="300000"/>
              </a:xfrm>
            </p:grpSpPr>
            <p:cxnSp>
              <p:nvCxnSpPr>
                <p:cNvPr id="674" name="Google Shape;674;p1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75" name="Google Shape;675;p1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76" name="Google Shape;676;p18"/>
              <p:cNvGrpSpPr/>
              <p:nvPr/>
            </p:nvGrpSpPr>
            <p:grpSpPr>
              <a:xfrm>
                <a:off x="1115853" y="136825"/>
                <a:ext cx="300000" cy="300000"/>
                <a:chOff x="4578403" y="569475"/>
                <a:chExt cx="300000" cy="300000"/>
              </a:xfrm>
            </p:grpSpPr>
            <p:cxnSp>
              <p:nvCxnSpPr>
                <p:cNvPr id="677" name="Google Shape;677;p1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78" name="Google Shape;678;p1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79" name="Google Shape;679;p18"/>
              <p:cNvGrpSpPr/>
              <p:nvPr/>
            </p:nvGrpSpPr>
            <p:grpSpPr>
              <a:xfrm>
                <a:off x="1516603" y="136825"/>
                <a:ext cx="300000" cy="300000"/>
                <a:chOff x="4578403" y="569475"/>
                <a:chExt cx="300000" cy="300000"/>
              </a:xfrm>
            </p:grpSpPr>
            <p:cxnSp>
              <p:nvCxnSpPr>
                <p:cNvPr id="680" name="Google Shape;680;p1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81" name="Google Shape;681;p1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82" name="Google Shape;682;p18"/>
              <p:cNvGrpSpPr/>
              <p:nvPr/>
            </p:nvGrpSpPr>
            <p:grpSpPr>
              <a:xfrm>
                <a:off x="1917353" y="136825"/>
                <a:ext cx="300000" cy="300000"/>
                <a:chOff x="4578403" y="569475"/>
                <a:chExt cx="300000" cy="300000"/>
              </a:xfrm>
            </p:grpSpPr>
            <p:cxnSp>
              <p:nvCxnSpPr>
                <p:cNvPr id="683" name="Google Shape;683;p1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84" name="Google Shape;684;p1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85" name="Google Shape;685;p18"/>
              <p:cNvGrpSpPr/>
              <p:nvPr/>
            </p:nvGrpSpPr>
            <p:grpSpPr>
              <a:xfrm>
                <a:off x="2318103" y="136825"/>
                <a:ext cx="300000" cy="300000"/>
                <a:chOff x="4578403" y="569475"/>
                <a:chExt cx="300000" cy="300000"/>
              </a:xfrm>
            </p:grpSpPr>
            <p:cxnSp>
              <p:nvCxnSpPr>
                <p:cNvPr id="686" name="Google Shape;686;p1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87" name="Google Shape;687;p1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88" name="Google Shape;688;p18"/>
              <p:cNvGrpSpPr/>
              <p:nvPr/>
            </p:nvGrpSpPr>
            <p:grpSpPr>
              <a:xfrm>
                <a:off x="2718853" y="136825"/>
                <a:ext cx="300000" cy="300000"/>
                <a:chOff x="4578403" y="569475"/>
                <a:chExt cx="300000" cy="300000"/>
              </a:xfrm>
            </p:grpSpPr>
            <p:cxnSp>
              <p:nvCxnSpPr>
                <p:cNvPr id="689" name="Google Shape;689;p1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90" name="Google Shape;690;p1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691" name="Google Shape;691;p18"/>
              <p:cNvGrpSpPr/>
              <p:nvPr/>
            </p:nvGrpSpPr>
            <p:grpSpPr>
              <a:xfrm>
                <a:off x="3119603" y="136825"/>
                <a:ext cx="300000" cy="300000"/>
                <a:chOff x="4578403" y="569475"/>
                <a:chExt cx="300000" cy="300000"/>
              </a:xfrm>
            </p:grpSpPr>
            <p:cxnSp>
              <p:nvCxnSpPr>
                <p:cNvPr id="692" name="Google Shape;692;p1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693" name="Google Shape;693;p1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694" name="Google Shape;694;p18"/>
          <p:cNvGrpSpPr/>
          <p:nvPr/>
        </p:nvGrpSpPr>
        <p:grpSpPr>
          <a:xfrm>
            <a:off x="10030745" y="-1848793"/>
            <a:ext cx="3482380" cy="7095724"/>
            <a:chOff x="7523058" y="-1386595"/>
            <a:chExt cx="2611785" cy="5321793"/>
          </a:xfrm>
        </p:grpSpPr>
        <p:pic>
          <p:nvPicPr>
            <p:cNvPr id="695" name="Google Shape;695;p18"/>
            <p:cNvPicPr preferRelativeResize="0"/>
            <p:nvPr/>
          </p:nvPicPr>
          <p:blipFill>
            <a:blip r:embed="rId3">
              <a:alphaModFix/>
            </a:blip>
            <a:stretch>
              <a:fillRect/>
            </a:stretch>
          </p:blipFill>
          <p:spPr>
            <a:xfrm rot="-10476028">
              <a:off x="7760318" y="-1297448"/>
              <a:ext cx="2137264" cy="5143499"/>
            </a:xfrm>
            <a:prstGeom prst="rect">
              <a:avLst/>
            </a:prstGeom>
            <a:noFill/>
            <a:ln>
              <a:noFill/>
            </a:ln>
          </p:spPr>
        </p:pic>
        <p:grpSp>
          <p:nvGrpSpPr>
            <p:cNvPr id="696" name="Google Shape;696;p18"/>
            <p:cNvGrpSpPr/>
            <p:nvPr/>
          </p:nvGrpSpPr>
          <p:grpSpPr>
            <a:xfrm>
              <a:off x="8529690" y="2616258"/>
              <a:ext cx="295023" cy="441485"/>
              <a:chOff x="3217425" y="993100"/>
              <a:chExt cx="196800" cy="294500"/>
            </a:xfrm>
          </p:grpSpPr>
          <p:sp>
            <p:nvSpPr>
              <p:cNvPr id="697" name="Google Shape;697;p18"/>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8"/>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8"/>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700" name="Google Shape;700;p18"/>
          <p:cNvSpPr txBox="1">
            <a:spLocks noGrp="1"/>
          </p:cNvSpPr>
          <p:nvPr>
            <p:ph type="title"/>
          </p:nvPr>
        </p:nvSpPr>
        <p:spPr>
          <a:xfrm>
            <a:off x="960000" y="593367"/>
            <a:ext cx="102784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701" name="Google Shape;701;p18"/>
          <p:cNvSpPr txBox="1">
            <a:spLocks noGrp="1"/>
          </p:cNvSpPr>
          <p:nvPr>
            <p:ph type="body" idx="1"/>
          </p:nvPr>
        </p:nvSpPr>
        <p:spPr>
          <a:xfrm>
            <a:off x="1264800" y="2382533"/>
            <a:ext cx="5690000" cy="2565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Char char="●"/>
              <a:defRPr/>
            </a:lvl1pPr>
            <a:lvl2pPr marL="1219170" lvl="1" indent="-423323" rtl="0">
              <a:lnSpc>
                <a:spcPct val="100000"/>
              </a:lnSpc>
              <a:spcBef>
                <a:spcPts val="0"/>
              </a:spcBef>
              <a:spcAft>
                <a:spcPts val="0"/>
              </a:spcAft>
              <a:buSzPts val="1400"/>
              <a:buChar char="○"/>
              <a:defRPr/>
            </a:lvl2pPr>
            <a:lvl3pPr marL="1828754" lvl="2" indent="-423323" rtl="0">
              <a:lnSpc>
                <a:spcPct val="100000"/>
              </a:lnSpc>
              <a:spcBef>
                <a:spcPts val="0"/>
              </a:spcBef>
              <a:spcAft>
                <a:spcPts val="0"/>
              </a:spcAft>
              <a:buSzPts val="1400"/>
              <a:buChar char="■"/>
              <a:defRPr/>
            </a:lvl3pPr>
            <a:lvl4pPr marL="2438339" lvl="3" indent="-423323" rtl="0">
              <a:lnSpc>
                <a:spcPct val="100000"/>
              </a:lnSpc>
              <a:spcBef>
                <a:spcPts val="0"/>
              </a:spcBef>
              <a:spcAft>
                <a:spcPts val="0"/>
              </a:spcAft>
              <a:buSzPts val="1400"/>
              <a:buChar char="●"/>
              <a:defRPr/>
            </a:lvl4pPr>
            <a:lvl5pPr marL="3047924" lvl="4" indent="-423323" rtl="0">
              <a:lnSpc>
                <a:spcPct val="100000"/>
              </a:lnSpc>
              <a:spcBef>
                <a:spcPts val="0"/>
              </a:spcBef>
              <a:spcAft>
                <a:spcPts val="0"/>
              </a:spcAft>
              <a:buSzPts val="1400"/>
              <a:buChar char="○"/>
              <a:defRPr/>
            </a:lvl5pPr>
            <a:lvl6pPr marL="3657509" lvl="5" indent="-423323" rtl="0">
              <a:lnSpc>
                <a:spcPct val="100000"/>
              </a:lnSpc>
              <a:spcBef>
                <a:spcPts val="0"/>
              </a:spcBef>
              <a:spcAft>
                <a:spcPts val="0"/>
              </a:spcAft>
              <a:buSzPts val="1400"/>
              <a:buChar char="■"/>
              <a:defRPr/>
            </a:lvl6pPr>
            <a:lvl7pPr marL="4267093" lvl="6" indent="-423323" rtl="0">
              <a:lnSpc>
                <a:spcPct val="100000"/>
              </a:lnSpc>
              <a:spcBef>
                <a:spcPts val="0"/>
              </a:spcBef>
              <a:spcAft>
                <a:spcPts val="0"/>
              </a:spcAft>
              <a:buSzPts val="1400"/>
              <a:buChar char="●"/>
              <a:defRPr/>
            </a:lvl7pPr>
            <a:lvl8pPr marL="4876678" lvl="7" indent="-423323" rtl="0">
              <a:lnSpc>
                <a:spcPct val="100000"/>
              </a:lnSpc>
              <a:spcBef>
                <a:spcPts val="0"/>
              </a:spcBef>
              <a:spcAft>
                <a:spcPts val="0"/>
              </a:spcAft>
              <a:buSzPts val="1400"/>
              <a:buChar char="○"/>
              <a:defRPr/>
            </a:lvl8pPr>
            <a:lvl9pPr marL="5486263" lvl="8" indent="-423323" rtl="0">
              <a:lnSpc>
                <a:spcPct val="100000"/>
              </a:lnSpc>
              <a:spcBef>
                <a:spcPts val="0"/>
              </a:spcBef>
              <a:spcAft>
                <a:spcPts val="0"/>
              </a:spcAft>
              <a:buSzPts val="1400"/>
              <a:buChar char="■"/>
              <a:defRPr/>
            </a:lvl9pPr>
          </a:lstStyle>
          <a:p>
            <a:pPr lvl="0"/>
            <a:r>
              <a:rPr lang="en-US"/>
              <a:t>Click to edit Master text styles</a:t>
            </a:r>
          </a:p>
        </p:txBody>
      </p:sp>
      <p:sp>
        <p:nvSpPr>
          <p:cNvPr id="702" name="Google Shape;702;p18"/>
          <p:cNvSpPr>
            <a:spLocks noGrp="1"/>
          </p:cNvSpPr>
          <p:nvPr>
            <p:ph type="pic" idx="2"/>
          </p:nvPr>
        </p:nvSpPr>
        <p:spPr>
          <a:xfrm rot="1679441">
            <a:off x="7656541" y="1600643"/>
            <a:ext cx="3444075" cy="4534171"/>
          </a:xfrm>
          <a:prstGeom prst="ellipse">
            <a:avLst/>
          </a:prstGeom>
          <a:noFill/>
          <a:ln>
            <a:noFill/>
          </a:ln>
        </p:spPr>
      </p:sp>
      <p:grpSp>
        <p:nvGrpSpPr>
          <p:cNvPr id="703" name="Google Shape;703;p18"/>
          <p:cNvGrpSpPr/>
          <p:nvPr/>
        </p:nvGrpSpPr>
        <p:grpSpPr>
          <a:xfrm>
            <a:off x="-6666034" y="713333"/>
            <a:ext cx="7626035" cy="6451603"/>
            <a:chOff x="-4999525" y="535000"/>
            <a:chExt cx="5719526" cy="4838702"/>
          </a:xfrm>
        </p:grpSpPr>
        <p:pic>
          <p:nvPicPr>
            <p:cNvPr id="704" name="Google Shape;704;p18"/>
            <p:cNvPicPr preferRelativeResize="0"/>
            <p:nvPr/>
          </p:nvPicPr>
          <p:blipFill>
            <a:blip r:embed="rId4">
              <a:alphaModFix/>
            </a:blip>
            <a:stretch>
              <a:fillRect/>
            </a:stretch>
          </p:blipFill>
          <p:spPr>
            <a:xfrm>
              <a:off x="-4999525" y="535000"/>
              <a:ext cx="5719526" cy="4838702"/>
            </a:xfrm>
            <a:prstGeom prst="rect">
              <a:avLst/>
            </a:prstGeom>
            <a:noFill/>
            <a:ln>
              <a:noFill/>
            </a:ln>
          </p:spPr>
        </p:pic>
        <p:grpSp>
          <p:nvGrpSpPr>
            <p:cNvPr id="705" name="Google Shape;705;p18"/>
            <p:cNvGrpSpPr/>
            <p:nvPr/>
          </p:nvGrpSpPr>
          <p:grpSpPr>
            <a:xfrm>
              <a:off x="319180" y="4023414"/>
              <a:ext cx="295029" cy="885087"/>
              <a:chOff x="8475000" y="1552550"/>
              <a:chExt cx="669000" cy="2007000"/>
            </a:xfrm>
          </p:grpSpPr>
          <p:sp>
            <p:nvSpPr>
              <p:cNvPr id="706" name="Google Shape;706;p18"/>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8"/>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8"/>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8"/>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8"/>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711" name="Google Shape;711;p18"/>
          <p:cNvGrpSpPr/>
          <p:nvPr/>
        </p:nvGrpSpPr>
        <p:grpSpPr>
          <a:xfrm>
            <a:off x="417057" y="313346"/>
            <a:ext cx="1003923" cy="399973"/>
            <a:chOff x="5945000" y="1407375"/>
            <a:chExt cx="1678800" cy="669000"/>
          </a:xfrm>
        </p:grpSpPr>
        <p:sp>
          <p:nvSpPr>
            <p:cNvPr id="712" name="Google Shape;712;p18"/>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8"/>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714" name="Google Shape;714;p18"/>
            <p:cNvCxnSpPr>
              <a:stCxn id="713" idx="0"/>
              <a:endCxn id="713"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715" name="Google Shape;715;p18"/>
            <p:cNvCxnSpPr>
              <a:stCxn id="713" idx="2"/>
              <a:endCxn id="713"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276098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16"/>
        <p:cNvGrpSpPr/>
        <p:nvPr/>
      </p:nvGrpSpPr>
      <p:grpSpPr>
        <a:xfrm>
          <a:off x="0" y="0"/>
          <a:ext cx="0" cy="0"/>
          <a:chOff x="0" y="0"/>
          <a:chExt cx="0" cy="0"/>
        </a:xfrm>
      </p:grpSpPr>
      <p:sp>
        <p:nvSpPr>
          <p:cNvPr id="717" name="Google Shape;717;p19"/>
          <p:cNvSpPr txBox="1">
            <a:spLocks noGrp="1"/>
          </p:cNvSpPr>
          <p:nvPr>
            <p:ph type="subTitle" idx="1"/>
          </p:nvPr>
        </p:nvSpPr>
        <p:spPr>
          <a:xfrm>
            <a:off x="3242269" y="2314784"/>
            <a:ext cx="3644400" cy="6960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Font typeface="Bebas Neue"/>
              <a:buNone/>
              <a:defRPr sz="3467">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718" name="Google Shape;718;p19"/>
          <p:cNvSpPr txBox="1">
            <a:spLocks noGrp="1"/>
          </p:cNvSpPr>
          <p:nvPr>
            <p:ph type="subTitle" idx="2"/>
          </p:nvPr>
        </p:nvSpPr>
        <p:spPr>
          <a:xfrm>
            <a:off x="5322543" y="4212297"/>
            <a:ext cx="3644400" cy="69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500"/>
              <a:buFont typeface="Bebas Neue"/>
              <a:buNone/>
              <a:defRPr sz="3467">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719" name="Google Shape;719;p19"/>
          <p:cNvSpPr txBox="1">
            <a:spLocks noGrp="1"/>
          </p:cNvSpPr>
          <p:nvPr>
            <p:ph type="subTitle" idx="3"/>
          </p:nvPr>
        </p:nvSpPr>
        <p:spPr>
          <a:xfrm>
            <a:off x="3242269" y="2958751"/>
            <a:ext cx="3644400" cy="6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20" name="Google Shape;720;p19"/>
          <p:cNvSpPr txBox="1">
            <a:spLocks noGrp="1"/>
          </p:cNvSpPr>
          <p:nvPr>
            <p:ph type="subTitle" idx="4"/>
          </p:nvPr>
        </p:nvSpPr>
        <p:spPr>
          <a:xfrm>
            <a:off x="5322537" y="4856264"/>
            <a:ext cx="3644400" cy="69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21" name="Google Shape;721;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grpSp>
        <p:nvGrpSpPr>
          <p:cNvPr id="722" name="Google Shape;722;p19"/>
          <p:cNvGrpSpPr/>
          <p:nvPr/>
        </p:nvGrpSpPr>
        <p:grpSpPr>
          <a:xfrm>
            <a:off x="9950821" y="-5406252"/>
            <a:ext cx="8883561" cy="9377240"/>
            <a:chOff x="7463115" y="-4054689"/>
            <a:chExt cx="6662671" cy="7032930"/>
          </a:xfrm>
        </p:grpSpPr>
        <p:pic>
          <p:nvPicPr>
            <p:cNvPr id="723" name="Google Shape;723;p19"/>
            <p:cNvPicPr preferRelativeResize="0"/>
            <p:nvPr/>
          </p:nvPicPr>
          <p:blipFill>
            <a:blip r:embed="rId2">
              <a:alphaModFix/>
            </a:blip>
            <a:stretch>
              <a:fillRect/>
            </a:stretch>
          </p:blipFill>
          <p:spPr>
            <a:xfrm rot="7150380">
              <a:off x="8038000" y="-2814699"/>
              <a:ext cx="5512901" cy="4552951"/>
            </a:xfrm>
            <a:prstGeom prst="rect">
              <a:avLst/>
            </a:prstGeom>
            <a:noFill/>
            <a:ln>
              <a:noFill/>
            </a:ln>
          </p:spPr>
        </p:pic>
        <p:grpSp>
          <p:nvGrpSpPr>
            <p:cNvPr id="724" name="Google Shape;724;p19"/>
            <p:cNvGrpSpPr/>
            <p:nvPr/>
          </p:nvGrpSpPr>
          <p:grpSpPr>
            <a:xfrm>
              <a:off x="8529730" y="234989"/>
              <a:ext cx="295029" cy="885087"/>
              <a:chOff x="8475000" y="1552550"/>
              <a:chExt cx="669000" cy="2007000"/>
            </a:xfrm>
          </p:grpSpPr>
          <p:sp>
            <p:nvSpPr>
              <p:cNvPr id="725" name="Google Shape;725;p19"/>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9"/>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19"/>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9"/>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9"/>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pic>
        <p:nvPicPr>
          <p:cNvPr id="730" name="Google Shape;730;p19"/>
          <p:cNvPicPr preferRelativeResize="0"/>
          <p:nvPr/>
        </p:nvPicPr>
        <p:blipFill>
          <a:blip r:embed="rId3">
            <a:alphaModFix/>
          </a:blip>
          <a:stretch>
            <a:fillRect/>
          </a:stretch>
        </p:blipFill>
        <p:spPr>
          <a:xfrm rot="2117950">
            <a:off x="-1388208" y="906233"/>
            <a:ext cx="2849687" cy="6858000"/>
          </a:xfrm>
          <a:prstGeom prst="rect">
            <a:avLst/>
          </a:prstGeom>
          <a:noFill/>
          <a:ln>
            <a:noFill/>
          </a:ln>
        </p:spPr>
      </p:pic>
      <p:grpSp>
        <p:nvGrpSpPr>
          <p:cNvPr id="731" name="Google Shape;731;p19"/>
          <p:cNvGrpSpPr/>
          <p:nvPr/>
        </p:nvGrpSpPr>
        <p:grpSpPr>
          <a:xfrm>
            <a:off x="423191" y="313346"/>
            <a:ext cx="1003923" cy="399973"/>
            <a:chOff x="5945000" y="1407375"/>
            <a:chExt cx="1678800" cy="669000"/>
          </a:xfrm>
        </p:grpSpPr>
        <p:sp>
          <p:nvSpPr>
            <p:cNvPr id="732" name="Google Shape;732;p19"/>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9"/>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734" name="Google Shape;734;p19"/>
            <p:cNvCxnSpPr>
              <a:stCxn id="733" idx="0"/>
              <a:endCxn id="733"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735" name="Google Shape;735;p19"/>
            <p:cNvCxnSpPr>
              <a:stCxn id="733" idx="2"/>
              <a:endCxn id="733"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nvGrpSpPr>
          <p:cNvPr id="736" name="Google Shape;736;p19"/>
          <p:cNvGrpSpPr/>
          <p:nvPr/>
        </p:nvGrpSpPr>
        <p:grpSpPr>
          <a:xfrm>
            <a:off x="423205" y="6144667"/>
            <a:ext cx="3606000" cy="400000"/>
            <a:chOff x="715103" y="136825"/>
            <a:chExt cx="2704500" cy="300000"/>
          </a:xfrm>
        </p:grpSpPr>
        <p:grpSp>
          <p:nvGrpSpPr>
            <p:cNvPr id="737" name="Google Shape;737;p19"/>
            <p:cNvGrpSpPr/>
            <p:nvPr/>
          </p:nvGrpSpPr>
          <p:grpSpPr>
            <a:xfrm>
              <a:off x="715103" y="136825"/>
              <a:ext cx="300000" cy="300000"/>
              <a:chOff x="4578403" y="569475"/>
              <a:chExt cx="300000" cy="300000"/>
            </a:xfrm>
          </p:grpSpPr>
          <p:cxnSp>
            <p:nvCxnSpPr>
              <p:cNvPr id="738" name="Google Shape;738;p1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39" name="Google Shape;739;p1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40" name="Google Shape;740;p19"/>
            <p:cNvGrpSpPr/>
            <p:nvPr/>
          </p:nvGrpSpPr>
          <p:grpSpPr>
            <a:xfrm>
              <a:off x="1115853" y="136825"/>
              <a:ext cx="300000" cy="300000"/>
              <a:chOff x="4578403" y="569475"/>
              <a:chExt cx="300000" cy="300000"/>
            </a:xfrm>
          </p:grpSpPr>
          <p:cxnSp>
            <p:nvCxnSpPr>
              <p:cNvPr id="741" name="Google Shape;741;p1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42" name="Google Shape;742;p1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43" name="Google Shape;743;p19"/>
            <p:cNvGrpSpPr/>
            <p:nvPr/>
          </p:nvGrpSpPr>
          <p:grpSpPr>
            <a:xfrm>
              <a:off x="1516603" y="136825"/>
              <a:ext cx="300000" cy="300000"/>
              <a:chOff x="4578403" y="569475"/>
              <a:chExt cx="300000" cy="300000"/>
            </a:xfrm>
          </p:grpSpPr>
          <p:cxnSp>
            <p:nvCxnSpPr>
              <p:cNvPr id="744" name="Google Shape;744;p1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45" name="Google Shape;745;p1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46" name="Google Shape;746;p19"/>
            <p:cNvGrpSpPr/>
            <p:nvPr/>
          </p:nvGrpSpPr>
          <p:grpSpPr>
            <a:xfrm>
              <a:off x="1917353" y="136825"/>
              <a:ext cx="300000" cy="300000"/>
              <a:chOff x="4578403" y="569475"/>
              <a:chExt cx="300000" cy="300000"/>
            </a:xfrm>
          </p:grpSpPr>
          <p:cxnSp>
            <p:nvCxnSpPr>
              <p:cNvPr id="747" name="Google Shape;747;p1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48" name="Google Shape;748;p1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49" name="Google Shape;749;p19"/>
            <p:cNvGrpSpPr/>
            <p:nvPr/>
          </p:nvGrpSpPr>
          <p:grpSpPr>
            <a:xfrm>
              <a:off x="2318103" y="136825"/>
              <a:ext cx="300000" cy="300000"/>
              <a:chOff x="4578403" y="569475"/>
              <a:chExt cx="300000" cy="300000"/>
            </a:xfrm>
          </p:grpSpPr>
          <p:cxnSp>
            <p:nvCxnSpPr>
              <p:cNvPr id="750" name="Google Shape;750;p1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51" name="Google Shape;751;p1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52" name="Google Shape;752;p19"/>
            <p:cNvGrpSpPr/>
            <p:nvPr/>
          </p:nvGrpSpPr>
          <p:grpSpPr>
            <a:xfrm>
              <a:off x="2718853" y="136825"/>
              <a:ext cx="300000" cy="300000"/>
              <a:chOff x="4578403" y="569475"/>
              <a:chExt cx="300000" cy="300000"/>
            </a:xfrm>
          </p:grpSpPr>
          <p:cxnSp>
            <p:nvCxnSpPr>
              <p:cNvPr id="753" name="Google Shape;753;p1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54" name="Google Shape;754;p1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55" name="Google Shape;755;p19"/>
            <p:cNvGrpSpPr/>
            <p:nvPr/>
          </p:nvGrpSpPr>
          <p:grpSpPr>
            <a:xfrm>
              <a:off x="3119603" y="136825"/>
              <a:ext cx="300000" cy="300000"/>
              <a:chOff x="4578403" y="569475"/>
              <a:chExt cx="300000" cy="300000"/>
            </a:xfrm>
          </p:grpSpPr>
          <p:cxnSp>
            <p:nvCxnSpPr>
              <p:cNvPr id="756" name="Google Shape;756;p1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57" name="Google Shape;757;p1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758" name="Google Shape;758;p19"/>
          <p:cNvGrpSpPr/>
          <p:nvPr/>
        </p:nvGrpSpPr>
        <p:grpSpPr>
          <a:xfrm>
            <a:off x="8966938" y="3386904"/>
            <a:ext cx="8430829" cy="7426593"/>
            <a:chOff x="6725203" y="2540177"/>
            <a:chExt cx="6323122" cy="5569945"/>
          </a:xfrm>
        </p:grpSpPr>
        <p:pic>
          <p:nvPicPr>
            <p:cNvPr id="759" name="Google Shape;759;p19"/>
            <p:cNvPicPr preferRelativeResize="0"/>
            <p:nvPr/>
          </p:nvPicPr>
          <p:blipFill>
            <a:blip r:embed="rId4">
              <a:alphaModFix/>
            </a:blip>
            <a:stretch>
              <a:fillRect/>
            </a:stretch>
          </p:blipFill>
          <p:spPr>
            <a:xfrm rot="-10332150">
              <a:off x="7027000" y="2905799"/>
              <a:ext cx="5719527" cy="4838702"/>
            </a:xfrm>
            <a:prstGeom prst="rect">
              <a:avLst/>
            </a:prstGeom>
            <a:noFill/>
            <a:ln>
              <a:noFill/>
            </a:ln>
          </p:spPr>
        </p:pic>
        <p:grpSp>
          <p:nvGrpSpPr>
            <p:cNvPr id="760" name="Google Shape;760;p19"/>
            <p:cNvGrpSpPr/>
            <p:nvPr/>
          </p:nvGrpSpPr>
          <p:grpSpPr>
            <a:xfrm>
              <a:off x="8529690" y="4467008"/>
              <a:ext cx="295023" cy="441485"/>
              <a:chOff x="3217425" y="993100"/>
              <a:chExt cx="196800" cy="294500"/>
            </a:xfrm>
          </p:grpSpPr>
          <p:sp>
            <p:nvSpPr>
              <p:cNvPr id="761" name="Google Shape;761;p19"/>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9"/>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9"/>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693468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764"/>
        <p:cNvGrpSpPr/>
        <p:nvPr/>
      </p:nvGrpSpPr>
      <p:grpSpPr>
        <a:xfrm>
          <a:off x="0" y="0"/>
          <a:ext cx="0" cy="0"/>
          <a:chOff x="0" y="0"/>
          <a:chExt cx="0" cy="0"/>
        </a:xfrm>
      </p:grpSpPr>
      <p:sp>
        <p:nvSpPr>
          <p:cNvPr id="765" name="Google Shape;765;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766" name="Google Shape;766;p20"/>
          <p:cNvSpPr txBox="1">
            <a:spLocks noGrp="1"/>
          </p:cNvSpPr>
          <p:nvPr>
            <p:ph type="body" idx="1"/>
          </p:nvPr>
        </p:nvSpPr>
        <p:spPr>
          <a:xfrm>
            <a:off x="960000" y="1661100"/>
            <a:ext cx="5083600" cy="448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sp>
        <p:nvSpPr>
          <p:cNvPr id="767" name="Google Shape;767;p20"/>
          <p:cNvSpPr txBox="1">
            <a:spLocks noGrp="1"/>
          </p:cNvSpPr>
          <p:nvPr>
            <p:ph type="body" idx="2"/>
          </p:nvPr>
        </p:nvSpPr>
        <p:spPr>
          <a:xfrm>
            <a:off x="6148217" y="1661100"/>
            <a:ext cx="5083600" cy="44836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pic>
        <p:nvPicPr>
          <p:cNvPr id="768" name="Google Shape;768;p20"/>
          <p:cNvPicPr preferRelativeResize="0"/>
          <p:nvPr/>
        </p:nvPicPr>
        <p:blipFill>
          <a:blip r:embed="rId2">
            <a:alphaModFix/>
          </a:blip>
          <a:stretch>
            <a:fillRect/>
          </a:stretch>
        </p:blipFill>
        <p:spPr>
          <a:xfrm rot="8911746">
            <a:off x="9283704" y="5305868"/>
            <a:ext cx="7626032" cy="6451600"/>
          </a:xfrm>
          <a:prstGeom prst="rect">
            <a:avLst/>
          </a:prstGeom>
          <a:noFill/>
          <a:ln>
            <a:noFill/>
          </a:ln>
        </p:spPr>
      </p:pic>
      <p:grpSp>
        <p:nvGrpSpPr>
          <p:cNvPr id="769" name="Google Shape;769;p20"/>
          <p:cNvGrpSpPr/>
          <p:nvPr/>
        </p:nvGrpSpPr>
        <p:grpSpPr>
          <a:xfrm>
            <a:off x="10736924" y="6144679"/>
            <a:ext cx="1003923" cy="399973"/>
            <a:chOff x="5945000" y="1407375"/>
            <a:chExt cx="1678800" cy="669000"/>
          </a:xfrm>
        </p:grpSpPr>
        <p:sp>
          <p:nvSpPr>
            <p:cNvPr id="770" name="Google Shape;770;p20"/>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0"/>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772" name="Google Shape;772;p20"/>
            <p:cNvCxnSpPr>
              <a:stCxn id="771" idx="0"/>
              <a:endCxn id="771"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773" name="Google Shape;773;p20"/>
            <p:cNvCxnSpPr>
              <a:stCxn id="771" idx="2"/>
              <a:endCxn id="771"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pic>
        <p:nvPicPr>
          <p:cNvPr id="774" name="Google Shape;774;p20"/>
          <p:cNvPicPr preferRelativeResize="0"/>
          <p:nvPr/>
        </p:nvPicPr>
        <p:blipFill>
          <a:blip r:embed="rId3">
            <a:alphaModFix/>
          </a:blip>
          <a:stretch>
            <a:fillRect/>
          </a:stretch>
        </p:blipFill>
        <p:spPr>
          <a:xfrm>
            <a:off x="-1896209" y="-2276033"/>
            <a:ext cx="2849687" cy="6858001"/>
          </a:xfrm>
          <a:prstGeom prst="rect">
            <a:avLst/>
          </a:prstGeom>
          <a:noFill/>
          <a:ln>
            <a:noFill/>
          </a:ln>
        </p:spPr>
      </p:pic>
      <p:grpSp>
        <p:nvGrpSpPr>
          <p:cNvPr id="775" name="Google Shape;775;p20"/>
          <p:cNvGrpSpPr/>
          <p:nvPr/>
        </p:nvGrpSpPr>
        <p:grpSpPr>
          <a:xfrm>
            <a:off x="412872" y="313333"/>
            <a:ext cx="3606000" cy="400000"/>
            <a:chOff x="715103" y="136825"/>
            <a:chExt cx="2704500" cy="300000"/>
          </a:xfrm>
        </p:grpSpPr>
        <p:grpSp>
          <p:nvGrpSpPr>
            <p:cNvPr id="776" name="Google Shape;776;p20"/>
            <p:cNvGrpSpPr/>
            <p:nvPr/>
          </p:nvGrpSpPr>
          <p:grpSpPr>
            <a:xfrm>
              <a:off x="715103" y="136825"/>
              <a:ext cx="300000" cy="300000"/>
              <a:chOff x="4578403" y="569475"/>
              <a:chExt cx="300000" cy="300000"/>
            </a:xfrm>
          </p:grpSpPr>
          <p:cxnSp>
            <p:nvCxnSpPr>
              <p:cNvPr id="777" name="Google Shape;777;p20"/>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78" name="Google Shape;778;p20"/>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79" name="Google Shape;779;p20"/>
            <p:cNvGrpSpPr/>
            <p:nvPr/>
          </p:nvGrpSpPr>
          <p:grpSpPr>
            <a:xfrm>
              <a:off x="1115853" y="136825"/>
              <a:ext cx="300000" cy="300000"/>
              <a:chOff x="4578403" y="569475"/>
              <a:chExt cx="300000" cy="300000"/>
            </a:xfrm>
          </p:grpSpPr>
          <p:cxnSp>
            <p:nvCxnSpPr>
              <p:cNvPr id="780" name="Google Shape;780;p20"/>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81" name="Google Shape;781;p20"/>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82" name="Google Shape;782;p20"/>
            <p:cNvGrpSpPr/>
            <p:nvPr/>
          </p:nvGrpSpPr>
          <p:grpSpPr>
            <a:xfrm>
              <a:off x="1516603" y="136825"/>
              <a:ext cx="300000" cy="300000"/>
              <a:chOff x="4578403" y="569475"/>
              <a:chExt cx="300000" cy="300000"/>
            </a:xfrm>
          </p:grpSpPr>
          <p:cxnSp>
            <p:nvCxnSpPr>
              <p:cNvPr id="783" name="Google Shape;783;p20"/>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84" name="Google Shape;784;p20"/>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85" name="Google Shape;785;p20"/>
            <p:cNvGrpSpPr/>
            <p:nvPr/>
          </p:nvGrpSpPr>
          <p:grpSpPr>
            <a:xfrm>
              <a:off x="1917353" y="136825"/>
              <a:ext cx="300000" cy="300000"/>
              <a:chOff x="4578403" y="569475"/>
              <a:chExt cx="300000" cy="300000"/>
            </a:xfrm>
          </p:grpSpPr>
          <p:cxnSp>
            <p:nvCxnSpPr>
              <p:cNvPr id="786" name="Google Shape;786;p20"/>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87" name="Google Shape;787;p20"/>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88" name="Google Shape;788;p20"/>
            <p:cNvGrpSpPr/>
            <p:nvPr/>
          </p:nvGrpSpPr>
          <p:grpSpPr>
            <a:xfrm>
              <a:off x="2318103" y="136825"/>
              <a:ext cx="300000" cy="300000"/>
              <a:chOff x="4578403" y="569475"/>
              <a:chExt cx="300000" cy="300000"/>
            </a:xfrm>
          </p:grpSpPr>
          <p:cxnSp>
            <p:nvCxnSpPr>
              <p:cNvPr id="789" name="Google Shape;789;p20"/>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90" name="Google Shape;790;p20"/>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91" name="Google Shape;791;p20"/>
            <p:cNvGrpSpPr/>
            <p:nvPr/>
          </p:nvGrpSpPr>
          <p:grpSpPr>
            <a:xfrm>
              <a:off x="2718853" y="136825"/>
              <a:ext cx="300000" cy="300000"/>
              <a:chOff x="4578403" y="569475"/>
              <a:chExt cx="300000" cy="300000"/>
            </a:xfrm>
          </p:grpSpPr>
          <p:cxnSp>
            <p:nvCxnSpPr>
              <p:cNvPr id="792" name="Google Shape;792;p20"/>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93" name="Google Shape;793;p20"/>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94" name="Google Shape;794;p20"/>
            <p:cNvGrpSpPr/>
            <p:nvPr/>
          </p:nvGrpSpPr>
          <p:grpSpPr>
            <a:xfrm>
              <a:off x="3119603" y="136825"/>
              <a:ext cx="300000" cy="300000"/>
              <a:chOff x="4578403" y="569475"/>
              <a:chExt cx="300000" cy="300000"/>
            </a:xfrm>
          </p:grpSpPr>
          <p:cxnSp>
            <p:nvCxnSpPr>
              <p:cNvPr id="795" name="Google Shape;795;p20"/>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96" name="Google Shape;796;p20"/>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797" name="Google Shape;797;p20"/>
          <p:cNvGrpSpPr/>
          <p:nvPr/>
        </p:nvGrpSpPr>
        <p:grpSpPr>
          <a:xfrm>
            <a:off x="8844740" y="-4044033"/>
            <a:ext cx="8904520" cy="8100468"/>
            <a:chOff x="6633555" y="-3033025"/>
            <a:chExt cx="6678390" cy="6075351"/>
          </a:xfrm>
        </p:grpSpPr>
        <p:pic>
          <p:nvPicPr>
            <p:cNvPr id="798" name="Google Shape;798;p20"/>
            <p:cNvPicPr preferRelativeResize="0"/>
            <p:nvPr/>
          </p:nvPicPr>
          <p:blipFill>
            <a:blip r:embed="rId4">
              <a:alphaModFix/>
            </a:blip>
            <a:stretch>
              <a:fillRect/>
            </a:stretch>
          </p:blipFill>
          <p:spPr>
            <a:xfrm rot="-1117655">
              <a:off x="7216299" y="-2271826"/>
              <a:ext cx="5512901" cy="4552953"/>
            </a:xfrm>
            <a:prstGeom prst="rect">
              <a:avLst/>
            </a:prstGeom>
            <a:noFill/>
            <a:ln>
              <a:noFill/>
            </a:ln>
          </p:spPr>
        </p:pic>
        <p:grpSp>
          <p:nvGrpSpPr>
            <p:cNvPr id="799" name="Google Shape;799;p20"/>
            <p:cNvGrpSpPr/>
            <p:nvPr/>
          </p:nvGrpSpPr>
          <p:grpSpPr>
            <a:xfrm>
              <a:off x="8529690" y="235008"/>
              <a:ext cx="295023" cy="441485"/>
              <a:chOff x="3217425" y="993100"/>
              <a:chExt cx="196800" cy="294500"/>
            </a:xfrm>
          </p:grpSpPr>
          <p:sp>
            <p:nvSpPr>
              <p:cNvPr id="800" name="Google Shape;800;p20"/>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20"/>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20"/>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03" name="Google Shape;803;p20"/>
          <p:cNvGrpSpPr/>
          <p:nvPr/>
        </p:nvGrpSpPr>
        <p:grpSpPr>
          <a:xfrm>
            <a:off x="412874" y="5364553"/>
            <a:ext cx="393372" cy="1180116"/>
            <a:chOff x="8475000" y="1552550"/>
            <a:chExt cx="669000" cy="2007000"/>
          </a:xfrm>
        </p:grpSpPr>
        <p:sp>
          <p:nvSpPr>
            <p:cNvPr id="804" name="Google Shape;804;p20"/>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20"/>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20"/>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20"/>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20"/>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88081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5"/>
        <p:cNvGrpSpPr/>
        <p:nvPr/>
      </p:nvGrpSpPr>
      <p:grpSpPr>
        <a:xfrm>
          <a:off x="0" y="0"/>
          <a:ext cx="0" cy="0"/>
          <a:chOff x="0" y="0"/>
          <a:chExt cx="0" cy="0"/>
        </a:xfrm>
      </p:grpSpPr>
      <p:sp>
        <p:nvSpPr>
          <p:cNvPr id="56" name="Google Shape;56;p3"/>
          <p:cNvSpPr txBox="1">
            <a:spLocks noGrp="1"/>
          </p:cNvSpPr>
          <p:nvPr>
            <p:ph type="title"/>
          </p:nvPr>
        </p:nvSpPr>
        <p:spPr>
          <a:xfrm>
            <a:off x="5424933" y="3079348"/>
            <a:ext cx="5813600" cy="1122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8666"/>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57" name="Google Shape;57;p3"/>
          <p:cNvSpPr txBox="1">
            <a:spLocks noGrp="1"/>
          </p:cNvSpPr>
          <p:nvPr>
            <p:ph type="title" idx="2" hasCustomPrompt="1"/>
          </p:nvPr>
        </p:nvSpPr>
        <p:spPr>
          <a:xfrm>
            <a:off x="9317167" y="1699733"/>
            <a:ext cx="1921200" cy="13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2800">
                <a:solidFill>
                  <a:schemeClr val="dk2"/>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58" name="Google Shape;58;p3"/>
          <p:cNvSpPr txBox="1">
            <a:spLocks noGrp="1"/>
          </p:cNvSpPr>
          <p:nvPr>
            <p:ph type="subTitle" idx="1"/>
          </p:nvPr>
        </p:nvSpPr>
        <p:spPr>
          <a:xfrm>
            <a:off x="8140700" y="4247800"/>
            <a:ext cx="3098000" cy="97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59" name="Google Shape;59;p3"/>
          <p:cNvSpPr>
            <a:spLocks noGrp="1"/>
          </p:cNvSpPr>
          <p:nvPr>
            <p:ph type="pic" idx="3"/>
          </p:nvPr>
        </p:nvSpPr>
        <p:spPr>
          <a:xfrm rot="1679266">
            <a:off x="1080428" y="716174"/>
            <a:ext cx="4121181" cy="5425653"/>
          </a:xfrm>
          <a:prstGeom prst="ellipse">
            <a:avLst/>
          </a:prstGeom>
          <a:noFill/>
          <a:ln>
            <a:noFill/>
          </a:ln>
        </p:spPr>
      </p:sp>
      <p:grpSp>
        <p:nvGrpSpPr>
          <p:cNvPr id="60" name="Google Shape;60;p3"/>
          <p:cNvGrpSpPr/>
          <p:nvPr/>
        </p:nvGrpSpPr>
        <p:grpSpPr>
          <a:xfrm>
            <a:off x="-4071160" y="3498434"/>
            <a:ext cx="8904520" cy="8100468"/>
            <a:chOff x="-3053370" y="2623825"/>
            <a:chExt cx="6678390" cy="6075351"/>
          </a:xfrm>
        </p:grpSpPr>
        <p:pic>
          <p:nvPicPr>
            <p:cNvPr id="61" name="Google Shape;61;p3"/>
            <p:cNvPicPr preferRelativeResize="0"/>
            <p:nvPr/>
          </p:nvPicPr>
          <p:blipFill>
            <a:blip r:embed="rId2">
              <a:alphaModFix/>
            </a:blip>
            <a:stretch>
              <a:fillRect/>
            </a:stretch>
          </p:blipFill>
          <p:spPr>
            <a:xfrm rot="-1117655">
              <a:off x="-2470626" y="3385024"/>
              <a:ext cx="5512901" cy="4552953"/>
            </a:xfrm>
            <a:prstGeom prst="rect">
              <a:avLst/>
            </a:prstGeom>
            <a:noFill/>
            <a:ln>
              <a:noFill/>
            </a:ln>
          </p:spPr>
        </p:pic>
        <p:grpSp>
          <p:nvGrpSpPr>
            <p:cNvPr id="62" name="Google Shape;62;p3"/>
            <p:cNvGrpSpPr/>
            <p:nvPr/>
          </p:nvGrpSpPr>
          <p:grpSpPr>
            <a:xfrm>
              <a:off x="319280" y="4023414"/>
              <a:ext cx="295029" cy="885087"/>
              <a:chOff x="8475000" y="1552550"/>
              <a:chExt cx="669000" cy="2007000"/>
            </a:xfrm>
          </p:grpSpPr>
          <p:sp>
            <p:nvSpPr>
              <p:cNvPr id="63" name="Google Shape;63;p3"/>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8" name="Google Shape;68;p3"/>
          <p:cNvGrpSpPr/>
          <p:nvPr/>
        </p:nvGrpSpPr>
        <p:grpSpPr>
          <a:xfrm>
            <a:off x="7488372" y="6144667"/>
            <a:ext cx="3606000" cy="400000"/>
            <a:chOff x="715103" y="136825"/>
            <a:chExt cx="2704500" cy="300000"/>
          </a:xfrm>
        </p:grpSpPr>
        <p:grpSp>
          <p:nvGrpSpPr>
            <p:cNvPr id="69" name="Google Shape;69;p3"/>
            <p:cNvGrpSpPr/>
            <p:nvPr/>
          </p:nvGrpSpPr>
          <p:grpSpPr>
            <a:xfrm>
              <a:off x="715103" y="136825"/>
              <a:ext cx="300000" cy="300000"/>
              <a:chOff x="4578403" y="569475"/>
              <a:chExt cx="300000" cy="300000"/>
            </a:xfrm>
          </p:grpSpPr>
          <p:cxnSp>
            <p:nvCxnSpPr>
              <p:cNvPr id="70" name="Google Shape;70;p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2" name="Google Shape;72;p3"/>
            <p:cNvGrpSpPr/>
            <p:nvPr/>
          </p:nvGrpSpPr>
          <p:grpSpPr>
            <a:xfrm>
              <a:off x="1115853" y="136825"/>
              <a:ext cx="300000" cy="300000"/>
              <a:chOff x="4578403" y="569475"/>
              <a:chExt cx="300000" cy="300000"/>
            </a:xfrm>
          </p:grpSpPr>
          <p:cxnSp>
            <p:nvCxnSpPr>
              <p:cNvPr id="73" name="Google Shape;73;p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4" name="Google Shape;74;p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5" name="Google Shape;75;p3"/>
            <p:cNvGrpSpPr/>
            <p:nvPr/>
          </p:nvGrpSpPr>
          <p:grpSpPr>
            <a:xfrm>
              <a:off x="1516603" y="136825"/>
              <a:ext cx="300000" cy="300000"/>
              <a:chOff x="4578403" y="569475"/>
              <a:chExt cx="300000" cy="300000"/>
            </a:xfrm>
          </p:grpSpPr>
          <p:cxnSp>
            <p:nvCxnSpPr>
              <p:cNvPr id="76" name="Google Shape;76;p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78" name="Google Shape;78;p3"/>
            <p:cNvGrpSpPr/>
            <p:nvPr/>
          </p:nvGrpSpPr>
          <p:grpSpPr>
            <a:xfrm>
              <a:off x="1917353" y="136825"/>
              <a:ext cx="300000" cy="300000"/>
              <a:chOff x="4578403" y="569475"/>
              <a:chExt cx="300000" cy="300000"/>
            </a:xfrm>
          </p:grpSpPr>
          <p:cxnSp>
            <p:nvCxnSpPr>
              <p:cNvPr id="79" name="Google Shape;79;p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0" name="Google Shape;80;p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1" name="Google Shape;81;p3"/>
            <p:cNvGrpSpPr/>
            <p:nvPr/>
          </p:nvGrpSpPr>
          <p:grpSpPr>
            <a:xfrm>
              <a:off x="2318103" y="136825"/>
              <a:ext cx="300000" cy="300000"/>
              <a:chOff x="4578403" y="569475"/>
              <a:chExt cx="300000" cy="300000"/>
            </a:xfrm>
          </p:grpSpPr>
          <p:cxnSp>
            <p:nvCxnSpPr>
              <p:cNvPr id="82" name="Google Shape;82;p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3" name="Google Shape;83;p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4" name="Google Shape;84;p3"/>
            <p:cNvGrpSpPr/>
            <p:nvPr/>
          </p:nvGrpSpPr>
          <p:grpSpPr>
            <a:xfrm>
              <a:off x="2718853" y="136825"/>
              <a:ext cx="300000" cy="300000"/>
              <a:chOff x="4578403" y="569475"/>
              <a:chExt cx="300000" cy="300000"/>
            </a:xfrm>
          </p:grpSpPr>
          <p:cxnSp>
            <p:nvCxnSpPr>
              <p:cNvPr id="85" name="Google Shape;85;p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6" name="Google Shape;86;p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7" name="Google Shape;87;p3"/>
            <p:cNvGrpSpPr/>
            <p:nvPr/>
          </p:nvGrpSpPr>
          <p:grpSpPr>
            <a:xfrm>
              <a:off x="3119603" y="136825"/>
              <a:ext cx="300000" cy="300000"/>
              <a:chOff x="4578403" y="569475"/>
              <a:chExt cx="300000" cy="300000"/>
            </a:xfrm>
          </p:grpSpPr>
          <p:cxnSp>
            <p:nvCxnSpPr>
              <p:cNvPr id="88" name="Google Shape;88;p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9" name="Google Shape;89;p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90" name="Google Shape;90;p3"/>
          <p:cNvGrpSpPr/>
          <p:nvPr/>
        </p:nvGrpSpPr>
        <p:grpSpPr>
          <a:xfrm>
            <a:off x="-922467" y="-3257967"/>
            <a:ext cx="7626035" cy="6451603"/>
            <a:chOff x="-691850" y="-2443475"/>
            <a:chExt cx="5719526" cy="4838702"/>
          </a:xfrm>
        </p:grpSpPr>
        <p:pic>
          <p:nvPicPr>
            <p:cNvPr id="91" name="Google Shape;91;p3"/>
            <p:cNvPicPr preferRelativeResize="0"/>
            <p:nvPr/>
          </p:nvPicPr>
          <p:blipFill>
            <a:blip r:embed="rId3">
              <a:alphaModFix/>
            </a:blip>
            <a:stretch>
              <a:fillRect/>
            </a:stretch>
          </p:blipFill>
          <p:spPr>
            <a:xfrm>
              <a:off x="-691850" y="-2443475"/>
              <a:ext cx="5719526" cy="4838702"/>
            </a:xfrm>
            <a:prstGeom prst="rect">
              <a:avLst/>
            </a:prstGeom>
            <a:noFill/>
            <a:ln>
              <a:noFill/>
            </a:ln>
          </p:spPr>
        </p:pic>
        <p:grpSp>
          <p:nvGrpSpPr>
            <p:cNvPr id="92" name="Google Shape;92;p3"/>
            <p:cNvGrpSpPr/>
            <p:nvPr/>
          </p:nvGrpSpPr>
          <p:grpSpPr>
            <a:xfrm>
              <a:off x="319278" y="235008"/>
              <a:ext cx="295023" cy="441485"/>
              <a:chOff x="3217425" y="993100"/>
              <a:chExt cx="196800" cy="294500"/>
            </a:xfrm>
          </p:grpSpPr>
          <p:sp>
            <p:nvSpPr>
              <p:cNvPr id="93" name="Google Shape;93;p3"/>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96" name="Google Shape;96;p3"/>
          <p:cNvGrpSpPr/>
          <p:nvPr/>
        </p:nvGrpSpPr>
        <p:grpSpPr>
          <a:xfrm>
            <a:off x="10090457" y="-228599"/>
            <a:ext cx="3607520" cy="6858001"/>
            <a:chOff x="7567843" y="-171450"/>
            <a:chExt cx="2705640" cy="5143501"/>
          </a:xfrm>
        </p:grpSpPr>
        <p:pic>
          <p:nvPicPr>
            <p:cNvPr id="97" name="Google Shape;97;p3"/>
            <p:cNvPicPr preferRelativeResize="0"/>
            <p:nvPr/>
          </p:nvPicPr>
          <p:blipFill>
            <a:blip r:embed="rId4">
              <a:alphaModFix/>
            </a:blip>
            <a:stretch>
              <a:fillRect/>
            </a:stretch>
          </p:blipFill>
          <p:spPr>
            <a:xfrm>
              <a:off x="8136218" y="-171450"/>
              <a:ext cx="2137265" cy="5143501"/>
            </a:xfrm>
            <a:prstGeom prst="rect">
              <a:avLst/>
            </a:prstGeom>
            <a:noFill/>
            <a:ln>
              <a:noFill/>
            </a:ln>
          </p:spPr>
        </p:pic>
        <p:grpSp>
          <p:nvGrpSpPr>
            <p:cNvPr id="98" name="Google Shape;98;p3"/>
            <p:cNvGrpSpPr/>
            <p:nvPr/>
          </p:nvGrpSpPr>
          <p:grpSpPr>
            <a:xfrm>
              <a:off x="7567843" y="235009"/>
              <a:ext cx="752942" cy="299980"/>
              <a:chOff x="5945000" y="1407375"/>
              <a:chExt cx="1678800" cy="669000"/>
            </a:xfrm>
          </p:grpSpPr>
          <p:sp>
            <p:nvSpPr>
              <p:cNvPr id="99" name="Google Shape;99;p3"/>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01" name="Google Shape;101;p3"/>
              <p:cNvCxnSpPr>
                <a:stCxn id="100" idx="0"/>
                <a:endCxn id="100"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3"/>
              <p:cNvCxnSpPr>
                <a:stCxn id="100" idx="2"/>
                <a:endCxn id="100"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4027783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09"/>
        <p:cNvGrpSpPr/>
        <p:nvPr/>
      </p:nvGrpSpPr>
      <p:grpSpPr>
        <a:xfrm>
          <a:off x="0" y="0"/>
          <a:ext cx="0" cy="0"/>
          <a:chOff x="0" y="0"/>
          <a:chExt cx="0" cy="0"/>
        </a:xfrm>
      </p:grpSpPr>
      <p:sp>
        <p:nvSpPr>
          <p:cNvPr id="810" name="Google Shape;810;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811" name="Google Shape;811;p21"/>
          <p:cNvSpPr txBox="1">
            <a:spLocks noGrp="1"/>
          </p:cNvSpPr>
          <p:nvPr>
            <p:ph type="subTitle" idx="1"/>
          </p:nvPr>
        </p:nvSpPr>
        <p:spPr>
          <a:xfrm>
            <a:off x="6898933" y="4786501"/>
            <a:ext cx="4339600" cy="5760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812" name="Google Shape;812;p21"/>
          <p:cNvSpPr txBox="1">
            <a:spLocks noGrp="1"/>
          </p:cNvSpPr>
          <p:nvPr>
            <p:ph type="subTitle" idx="2"/>
          </p:nvPr>
        </p:nvSpPr>
        <p:spPr>
          <a:xfrm>
            <a:off x="6898933" y="5207767"/>
            <a:ext cx="4339600" cy="7636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3" name="Google Shape;813;p21"/>
          <p:cNvSpPr txBox="1">
            <a:spLocks noGrp="1"/>
          </p:cNvSpPr>
          <p:nvPr>
            <p:ph type="subTitle" idx="3"/>
          </p:nvPr>
        </p:nvSpPr>
        <p:spPr>
          <a:xfrm>
            <a:off x="6898933" y="3698100"/>
            <a:ext cx="4339600" cy="7636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4" name="Google Shape;814;p21"/>
          <p:cNvSpPr txBox="1">
            <a:spLocks noGrp="1"/>
          </p:cNvSpPr>
          <p:nvPr>
            <p:ph type="subTitle" idx="4"/>
          </p:nvPr>
        </p:nvSpPr>
        <p:spPr>
          <a:xfrm>
            <a:off x="6898933" y="2188432"/>
            <a:ext cx="4339600" cy="7636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5" name="Google Shape;815;p21"/>
          <p:cNvSpPr txBox="1">
            <a:spLocks noGrp="1"/>
          </p:cNvSpPr>
          <p:nvPr>
            <p:ph type="subTitle" idx="5"/>
          </p:nvPr>
        </p:nvSpPr>
        <p:spPr>
          <a:xfrm>
            <a:off x="6898933" y="3276835"/>
            <a:ext cx="4339600" cy="5760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816" name="Google Shape;816;p21"/>
          <p:cNvSpPr txBox="1">
            <a:spLocks noGrp="1"/>
          </p:cNvSpPr>
          <p:nvPr>
            <p:ph type="subTitle" idx="6"/>
          </p:nvPr>
        </p:nvSpPr>
        <p:spPr>
          <a:xfrm>
            <a:off x="6898933" y="1767167"/>
            <a:ext cx="4339600" cy="5760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817" name="Google Shape;817;p21"/>
          <p:cNvSpPr>
            <a:spLocks noGrp="1"/>
          </p:cNvSpPr>
          <p:nvPr>
            <p:ph type="pic" idx="7"/>
          </p:nvPr>
        </p:nvSpPr>
        <p:spPr>
          <a:xfrm rot="1679441">
            <a:off x="1815841" y="1600643"/>
            <a:ext cx="3444075" cy="4534171"/>
          </a:xfrm>
          <a:prstGeom prst="ellipse">
            <a:avLst/>
          </a:prstGeom>
          <a:noFill/>
          <a:ln>
            <a:noFill/>
          </a:ln>
        </p:spPr>
      </p:sp>
      <p:grpSp>
        <p:nvGrpSpPr>
          <p:cNvPr id="818" name="Google Shape;818;p21"/>
          <p:cNvGrpSpPr/>
          <p:nvPr/>
        </p:nvGrpSpPr>
        <p:grpSpPr>
          <a:xfrm>
            <a:off x="-4605881" y="2068135"/>
            <a:ext cx="9954397" cy="9954397"/>
            <a:chOff x="-3454411" y="1551101"/>
            <a:chExt cx="7465798" cy="7465798"/>
          </a:xfrm>
        </p:grpSpPr>
        <p:pic>
          <p:nvPicPr>
            <p:cNvPr id="819" name="Google Shape;819;p21"/>
            <p:cNvPicPr preferRelativeResize="0"/>
            <p:nvPr/>
          </p:nvPicPr>
          <p:blipFill>
            <a:blip r:embed="rId2">
              <a:alphaModFix/>
            </a:blip>
            <a:stretch>
              <a:fillRect/>
            </a:stretch>
          </p:blipFill>
          <p:spPr>
            <a:xfrm rot="-8100000">
              <a:off x="-2581276" y="2864647"/>
              <a:ext cx="5719528" cy="4838704"/>
            </a:xfrm>
            <a:prstGeom prst="rect">
              <a:avLst/>
            </a:prstGeom>
            <a:noFill/>
            <a:ln>
              <a:noFill/>
            </a:ln>
          </p:spPr>
        </p:pic>
        <p:grpSp>
          <p:nvGrpSpPr>
            <p:cNvPr id="820" name="Google Shape;820;p21"/>
            <p:cNvGrpSpPr/>
            <p:nvPr/>
          </p:nvGrpSpPr>
          <p:grpSpPr>
            <a:xfrm>
              <a:off x="319265" y="4467008"/>
              <a:ext cx="295023" cy="441485"/>
              <a:chOff x="3217425" y="993100"/>
              <a:chExt cx="196800" cy="294500"/>
            </a:xfrm>
          </p:grpSpPr>
          <p:sp>
            <p:nvSpPr>
              <p:cNvPr id="821" name="Google Shape;821;p21"/>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21"/>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21"/>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pic>
        <p:nvPicPr>
          <p:cNvPr id="824" name="Google Shape;824;p21"/>
          <p:cNvPicPr preferRelativeResize="0"/>
          <p:nvPr/>
        </p:nvPicPr>
        <p:blipFill>
          <a:blip r:embed="rId3">
            <a:alphaModFix/>
          </a:blip>
          <a:stretch>
            <a:fillRect/>
          </a:stretch>
        </p:blipFill>
        <p:spPr>
          <a:xfrm rot="5024985">
            <a:off x="10067687" y="-3623935"/>
            <a:ext cx="2849688" cy="6858004"/>
          </a:xfrm>
          <a:prstGeom prst="rect">
            <a:avLst/>
          </a:prstGeom>
          <a:noFill/>
          <a:ln>
            <a:noFill/>
          </a:ln>
        </p:spPr>
      </p:pic>
      <p:grpSp>
        <p:nvGrpSpPr>
          <p:cNvPr id="825" name="Google Shape;825;p21"/>
          <p:cNvGrpSpPr/>
          <p:nvPr/>
        </p:nvGrpSpPr>
        <p:grpSpPr>
          <a:xfrm>
            <a:off x="10761891" y="313346"/>
            <a:ext cx="1003923" cy="399973"/>
            <a:chOff x="5945000" y="1407375"/>
            <a:chExt cx="1678800" cy="669000"/>
          </a:xfrm>
        </p:grpSpPr>
        <p:sp>
          <p:nvSpPr>
            <p:cNvPr id="826" name="Google Shape;826;p21"/>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21"/>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828" name="Google Shape;828;p21"/>
            <p:cNvCxnSpPr>
              <a:stCxn id="827" idx="0"/>
              <a:endCxn id="827"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829" name="Google Shape;829;p21"/>
            <p:cNvCxnSpPr>
              <a:stCxn id="827" idx="2"/>
              <a:endCxn id="827"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pic>
        <p:nvPicPr>
          <p:cNvPr id="830" name="Google Shape;830;p21"/>
          <p:cNvPicPr preferRelativeResize="0"/>
          <p:nvPr/>
        </p:nvPicPr>
        <p:blipFill>
          <a:blip r:embed="rId4">
            <a:alphaModFix/>
          </a:blip>
          <a:stretch>
            <a:fillRect/>
          </a:stretch>
        </p:blipFill>
        <p:spPr>
          <a:xfrm rot="-1117655">
            <a:off x="9913833" y="4798433"/>
            <a:ext cx="7350535" cy="6070604"/>
          </a:xfrm>
          <a:prstGeom prst="rect">
            <a:avLst/>
          </a:prstGeom>
          <a:noFill/>
          <a:ln>
            <a:noFill/>
          </a:ln>
        </p:spPr>
      </p:pic>
      <p:grpSp>
        <p:nvGrpSpPr>
          <p:cNvPr id="831" name="Google Shape;831;p21"/>
          <p:cNvGrpSpPr/>
          <p:nvPr/>
        </p:nvGrpSpPr>
        <p:grpSpPr>
          <a:xfrm>
            <a:off x="8159805" y="6144667"/>
            <a:ext cx="3606000" cy="400000"/>
            <a:chOff x="715103" y="136825"/>
            <a:chExt cx="2704500" cy="300000"/>
          </a:xfrm>
        </p:grpSpPr>
        <p:grpSp>
          <p:nvGrpSpPr>
            <p:cNvPr id="832" name="Google Shape;832;p21"/>
            <p:cNvGrpSpPr/>
            <p:nvPr/>
          </p:nvGrpSpPr>
          <p:grpSpPr>
            <a:xfrm>
              <a:off x="715103" y="136825"/>
              <a:ext cx="300000" cy="300000"/>
              <a:chOff x="4578403" y="569475"/>
              <a:chExt cx="300000" cy="300000"/>
            </a:xfrm>
          </p:grpSpPr>
          <p:cxnSp>
            <p:nvCxnSpPr>
              <p:cNvPr id="833" name="Google Shape;833;p2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34" name="Google Shape;834;p2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35" name="Google Shape;835;p21"/>
            <p:cNvGrpSpPr/>
            <p:nvPr/>
          </p:nvGrpSpPr>
          <p:grpSpPr>
            <a:xfrm>
              <a:off x="1115853" y="136825"/>
              <a:ext cx="300000" cy="300000"/>
              <a:chOff x="4578403" y="569475"/>
              <a:chExt cx="300000" cy="300000"/>
            </a:xfrm>
          </p:grpSpPr>
          <p:cxnSp>
            <p:nvCxnSpPr>
              <p:cNvPr id="836" name="Google Shape;836;p2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37" name="Google Shape;837;p2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38" name="Google Shape;838;p21"/>
            <p:cNvGrpSpPr/>
            <p:nvPr/>
          </p:nvGrpSpPr>
          <p:grpSpPr>
            <a:xfrm>
              <a:off x="1516603" y="136825"/>
              <a:ext cx="300000" cy="300000"/>
              <a:chOff x="4578403" y="569475"/>
              <a:chExt cx="300000" cy="300000"/>
            </a:xfrm>
          </p:grpSpPr>
          <p:cxnSp>
            <p:nvCxnSpPr>
              <p:cNvPr id="839" name="Google Shape;839;p2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40" name="Google Shape;840;p2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41" name="Google Shape;841;p21"/>
            <p:cNvGrpSpPr/>
            <p:nvPr/>
          </p:nvGrpSpPr>
          <p:grpSpPr>
            <a:xfrm>
              <a:off x="1917353" y="136825"/>
              <a:ext cx="300000" cy="300000"/>
              <a:chOff x="4578403" y="569475"/>
              <a:chExt cx="300000" cy="300000"/>
            </a:xfrm>
          </p:grpSpPr>
          <p:cxnSp>
            <p:nvCxnSpPr>
              <p:cNvPr id="842" name="Google Shape;842;p2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43" name="Google Shape;843;p2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44" name="Google Shape;844;p21"/>
            <p:cNvGrpSpPr/>
            <p:nvPr/>
          </p:nvGrpSpPr>
          <p:grpSpPr>
            <a:xfrm>
              <a:off x="2318103" y="136825"/>
              <a:ext cx="300000" cy="300000"/>
              <a:chOff x="4578403" y="569475"/>
              <a:chExt cx="300000" cy="300000"/>
            </a:xfrm>
          </p:grpSpPr>
          <p:cxnSp>
            <p:nvCxnSpPr>
              <p:cNvPr id="845" name="Google Shape;845;p2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46" name="Google Shape;846;p2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47" name="Google Shape;847;p21"/>
            <p:cNvGrpSpPr/>
            <p:nvPr/>
          </p:nvGrpSpPr>
          <p:grpSpPr>
            <a:xfrm>
              <a:off x="2718853" y="136825"/>
              <a:ext cx="300000" cy="300000"/>
              <a:chOff x="4578403" y="569475"/>
              <a:chExt cx="300000" cy="300000"/>
            </a:xfrm>
          </p:grpSpPr>
          <p:cxnSp>
            <p:nvCxnSpPr>
              <p:cNvPr id="848" name="Google Shape;848;p2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49" name="Google Shape;849;p2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50" name="Google Shape;850;p21"/>
            <p:cNvGrpSpPr/>
            <p:nvPr/>
          </p:nvGrpSpPr>
          <p:grpSpPr>
            <a:xfrm>
              <a:off x="3119603" y="136825"/>
              <a:ext cx="300000" cy="300000"/>
              <a:chOff x="4578403" y="569475"/>
              <a:chExt cx="300000" cy="300000"/>
            </a:xfrm>
          </p:grpSpPr>
          <p:cxnSp>
            <p:nvCxnSpPr>
              <p:cNvPr id="851" name="Google Shape;851;p21"/>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52" name="Google Shape;852;p21"/>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853" name="Google Shape;853;p21"/>
          <p:cNvGrpSpPr/>
          <p:nvPr/>
        </p:nvGrpSpPr>
        <p:grpSpPr>
          <a:xfrm>
            <a:off x="425707" y="313319"/>
            <a:ext cx="393372" cy="1180116"/>
            <a:chOff x="8475000" y="1552550"/>
            <a:chExt cx="669000" cy="2007000"/>
          </a:xfrm>
        </p:grpSpPr>
        <p:sp>
          <p:nvSpPr>
            <p:cNvPr id="854" name="Google Shape;854;p21"/>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21"/>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21"/>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21"/>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21"/>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986692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59"/>
        <p:cNvGrpSpPr/>
        <p:nvPr/>
      </p:nvGrpSpPr>
      <p:grpSpPr>
        <a:xfrm>
          <a:off x="0" y="0"/>
          <a:ext cx="0" cy="0"/>
          <a:chOff x="0" y="0"/>
          <a:chExt cx="0" cy="0"/>
        </a:xfrm>
      </p:grpSpPr>
      <p:sp>
        <p:nvSpPr>
          <p:cNvPr id="860" name="Google Shape;860;p22"/>
          <p:cNvSpPr txBox="1">
            <a:spLocks noGrp="1"/>
          </p:cNvSpPr>
          <p:nvPr>
            <p:ph type="subTitle" idx="1"/>
          </p:nvPr>
        </p:nvSpPr>
        <p:spPr>
          <a:xfrm>
            <a:off x="1844600" y="2017300"/>
            <a:ext cx="2697200" cy="5760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FF0000"/>
              </a:buClr>
              <a:buSzPts val="2400"/>
              <a:buFont typeface="Bebas Neue"/>
              <a:buNone/>
              <a:defRPr sz="3467">
                <a:latin typeface="Darker Grotesque SemiBold"/>
                <a:ea typeface="Darker Grotesque SemiBold"/>
                <a:cs typeface="Darker Grotesque SemiBold"/>
                <a:sym typeface="Darker Grotesque SemiBold"/>
              </a:defRPr>
            </a:lvl1pPr>
            <a:lvl2pPr lvl="1"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861" name="Google Shape;861;p22"/>
          <p:cNvSpPr txBox="1">
            <a:spLocks noGrp="1"/>
          </p:cNvSpPr>
          <p:nvPr>
            <p:ph type="subTitle" idx="2"/>
          </p:nvPr>
        </p:nvSpPr>
        <p:spPr>
          <a:xfrm>
            <a:off x="1844600" y="4004409"/>
            <a:ext cx="2697200" cy="57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0000"/>
              </a:buClr>
              <a:buSzPts val="2400"/>
              <a:buFont typeface="Bebas Neue"/>
              <a:buNone/>
              <a:defRPr sz="3467">
                <a:latin typeface="Darker Grotesque SemiBold"/>
                <a:ea typeface="Darker Grotesque SemiBold"/>
                <a:cs typeface="Darker Grotesque SemiBold"/>
                <a:sym typeface="Darker Grotesque SemiBold"/>
              </a:defRPr>
            </a:lvl1pPr>
            <a:lvl2pPr lvl="1"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algn="r"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862" name="Google Shape;862;p22"/>
          <p:cNvSpPr txBox="1">
            <a:spLocks noGrp="1"/>
          </p:cNvSpPr>
          <p:nvPr>
            <p:ph type="subTitle" idx="3"/>
          </p:nvPr>
        </p:nvSpPr>
        <p:spPr>
          <a:xfrm>
            <a:off x="7650200" y="3009633"/>
            <a:ext cx="2697200" cy="57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0000"/>
              </a:buClr>
              <a:buSzPts val="2400"/>
              <a:buFont typeface="Bebas Neue"/>
              <a:buNone/>
              <a:defRPr sz="3467">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863" name="Google Shape;863;p22"/>
          <p:cNvSpPr txBox="1">
            <a:spLocks noGrp="1"/>
          </p:cNvSpPr>
          <p:nvPr>
            <p:ph type="subTitle" idx="4"/>
          </p:nvPr>
        </p:nvSpPr>
        <p:spPr>
          <a:xfrm>
            <a:off x="7650200" y="4983476"/>
            <a:ext cx="2697200" cy="5760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0000"/>
              </a:buClr>
              <a:buSzPts val="2400"/>
              <a:buFont typeface="Bebas Neue"/>
              <a:buNone/>
              <a:defRPr sz="3467">
                <a:latin typeface="Darker Grotesque SemiBold"/>
                <a:ea typeface="Darker Grotesque SemiBold"/>
                <a:cs typeface="Darker Grotesque SemiBold"/>
                <a:sym typeface="Darker Grotesque SemiBold"/>
              </a:defRPr>
            </a:lvl1pPr>
            <a:lvl2pPr lvl="1"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3200">
                <a:solidFill>
                  <a:srgbClr val="FF0000"/>
                </a:solidFill>
                <a:latin typeface="Bebas Neue"/>
                <a:ea typeface="Bebas Neue"/>
                <a:cs typeface="Bebas Neue"/>
                <a:sym typeface="Bebas Neue"/>
              </a:defRPr>
            </a:lvl9pPr>
          </a:lstStyle>
          <a:p>
            <a:r>
              <a:rPr lang="en-US"/>
              <a:t>Click to edit Master subtitle style</a:t>
            </a:r>
            <a:endParaRPr/>
          </a:p>
        </p:txBody>
      </p:sp>
      <p:sp>
        <p:nvSpPr>
          <p:cNvPr id="864" name="Google Shape;864;p22"/>
          <p:cNvSpPr txBox="1">
            <a:spLocks noGrp="1"/>
          </p:cNvSpPr>
          <p:nvPr>
            <p:ph type="subTitle" idx="5"/>
          </p:nvPr>
        </p:nvSpPr>
        <p:spPr>
          <a:xfrm>
            <a:off x="1844688" y="2385725"/>
            <a:ext cx="2697200" cy="8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65" name="Google Shape;865;p22"/>
          <p:cNvSpPr txBox="1">
            <a:spLocks noGrp="1"/>
          </p:cNvSpPr>
          <p:nvPr>
            <p:ph type="subTitle" idx="6"/>
          </p:nvPr>
        </p:nvSpPr>
        <p:spPr>
          <a:xfrm>
            <a:off x="7650200" y="3378059"/>
            <a:ext cx="2697200" cy="8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66" name="Google Shape;866;p22"/>
          <p:cNvSpPr txBox="1">
            <a:spLocks noGrp="1"/>
          </p:cNvSpPr>
          <p:nvPr>
            <p:ph type="subTitle" idx="7"/>
          </p:nvPr>
        </p:nvSpPr>
        <p:spPr>
          <a:xfrm>
            <a:off x="1844688" y="4363665"/>
            <a:ext cx="2697200" cy="8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67" name="Google Shape;867;p22"/>
          <p:cNvSpPr txBox="1">
            <a:spLocks noGrp="1"/>
          </p:cNvSpPr>
          <p:nvPr>
            <p:ph type="subTitle" idx="8"/>
          </p:nvPr>
        </p:nvSpPr>
        <p:spPr>
          <a:xfrm>
            <a:off x="7650200" y="5342733"/>
            <a:ext cx="2697200" cy="8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68" name="Google Shape;868;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grpSp>
        <p:nvGrpSpPr>
          <p:cNvPr id="869" name="Google Shape;869;p22"/>
          <p:cNvGrpSpPr/>
          <p:nvPr/>
        </p:nvGrpSpPr>
        <p:grpSpPr>
          <a:xfrm>
            <a:off x="435290" y="6144679"/>
            <a:ext cx="1003923" cy="399973"/>
            <a:chOff x="5945000" y="1407375"/>
            <a:chExt cx="1678800" cy="669000"/>
          </a:xfrm>
        </p:grpSpPr>
        <p:sp>
          <p:nvSpPr>
            <p:cNvPr id="870" name="Google Shape;870;p22"/>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22"/>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872" name="Google Shape;872;p22"/>
            <p:cNvCxnSpPr>
              <a:stCxn id="871" idx="0"/>
              <a:endCxn id="871"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873" name="Google Shape;873;p22"/>
            <p:cNvCxnSpPr>
              <a:stCxn id="871" idx="2"/>
              <a:endCxn id="871"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nvGrpSpPr>
          <p:cNvPr id="874" name="Google Shape;874;p22"/>
          <p:cNvGrpSpPr/>
          <p:nvPr/>
        </p:nvGrpSpPr>
        <p:grpSpPr>
          <a:xfrm>
            <a:off x="9249873" y="-4917598"/>
            <a:ext cx="8645892" cy="9355331"/>
            <a:chOff x="6937404" y="-3688198"/>
            <a:chExt cx="6484419" cy="7016498"/>
          </a:xfrm>
        </p:grpSpPr>
        <p:pic>
          <p:nvPicPr>
            <p:cNvPr id="875" name="Google Shape;875;p22"/>
            <p:cNvPicPr preferRelativeResize="0"/>
            <p:nvPr/>
          </p:nvPicPr>
          <p:blipFill>
            <a:blip r:embed="rId2">
              <a:alphaModFix/>
            </a:blip>
            <a:stretch>
              <a:fillRect/>
            </a:stretch>
          </p:blipFill>
          <p:spPr>
            <a:xfrm rot="4217176">
              <a:off x="7319851" y="-2599300"/>
              <a:ext cx="5719526" cy="4838701"/>
            </a:xfrm>
            <a:prstGeom prst="rect">
              <a:avLst/>
            </a:prstGeom>
            <a:noFill/>
            <a:ln>
              <a:noFill/>
            </a:ln>
          </p:spPr>
        </p:pic>
        <p:grpSp>
          <p:nvGrpSpPr>
            <p:cNvPr id="876" name="Google Shape;876;p22"/>
            <p:cNvGrpSpPr/>
            <p:nvPr/>
          </p:nvGrpSpPr>
          <p:grpSpPr>
            <a:xfrm>
              <a:off x="8529690" y="235008"/>
              <a:ext cx="295023" cy="441485"/>
              <a:chOff x="3217425" y="993100"/>
              <a:chExt cx="196800" cy="294500"/>
            </a:xfrm>
          </p:grpSpPr>
          <p:sp>
            <p:nvSpPr>
              <p:cNvPr id="877" name="Google Shape;877;p22"/>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22"/>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22"/>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80" name="Google Shape;880;p22"/>
          <p:cNvGrpSpPr/>
          <p:nvPr/>
        </p:nvGrpSpPr>
        <p:grpSpPr>
          <a:xfrm>
            <a:off x="8433176" y="3355945"/>
            <a:ext cx="9462585" cy="9073044"/>
            <a:chOff x="6324881" y="2516958"/>
            <a:chExt cx="7096939" cy="6804783"/>
          </a:xfrm>
        </p:grpSpPr>
        <p:pic>
          <p:nvPicPr>
            <p:cNvPr id="881" name="Google Shape;881;p22"/>
            <p:cNvPicPr preferRelativeResize="0"/>
            <p:nvPr/>
          </p:nvPicPr>
          <p:blipFill>
            <a:blip r:embed="rId3">
              <a:alphaModFix/>
            </a:blip>
            <a:stretch>
              <a:fillRect/>
            </a:stretch>
          </p:blipFill>
          <p:spPr>
            <a:xfrm rot="-1954350">
              <a:off x="7116899" y="3642874"/>
              <a:ext cx="5512903" cy="4552951"/>
            </a:xfrm>
            <a:prstGeom prst="rect">
              <a:avLst/>
            </a:prstGeom>
            <a:noFill/>
            <a:ln>
              <a:noFill/>
            </a:ln>
          </p:spPr>
        </p:pic>
        <p:grpSp>
          <p:nvGrpSpPr>
            <p:cNvPr id="882" name="Google Shape;882;p22"/>
            <p:cNvGrpSpPr/>
            <p:nvPr/>
          </p:nvGrpSpPr>
          <p:grpSpPr>
            <a:xfrm>
              <a:off x="8529730" y="4023414"/>
              <a:ext cx="295029" cy="885087"/>
              <a:chOff x="8475000" y="1552550"/>
              <a:chExt cx="669000" cy="2007000"/>
            </a:xfrm>
          </p:grpSpPr>
          <p:sp>
            <p:nvSpPr>
              <p:cNvPr id="883" name="Google Shape;883;p22"/>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22"/>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22"/>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2"/>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22"/>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pic>
        <p:nvPicPr>
          <p:cNvPr id="888" name="Google Shape;888;p22"/>
          <p:cNvPicPr preferRelativeResize="0"/>
          <p:nvPr/>
        </p:nvPicPr>
        <p:blipFill>
          <a:blip r:embed="rId4">
            <a:alphaModFix/>
          </a:blip>
          <a:stretch>
            <a:fillRect/>
          </a:stretch>
        </p:blipFill>
        <p:spPr>
          <a:xfrm>
            <a:off x="-1896209" y="-612333"/>
            <a:ext cx="2849687" cy="6858001"/>
          </a:xfrm>
          <a:prstGeom prst="rect">
            <a:avLst/>
          </a:prstGeom>
          <a:noFill/>
          <a:ln>
            <a:noFill/>
          </a:ln>
        </p:spPr>
      </p:pic>
      <p:grpSp>
        <p:nvGrpSpPr>
          <p:cNvPr id="889" name="Google Shape;889;p22"/>
          <p:cNvGrpSpPr/>
          <p:nvPr/>
        </p:nvGrpSpPr>
        <p:grpSpPr>
          <a:xfrm>
            <a:off x="435305" y="313333"/>
            <a:ext cx="3606000" cy="400000"/>
            <a:chOff x="715103" y="136825"/>
            <a:chExt cx="2704500" cy="300000"/>
          </a:xfrm>
        </p:grpSpPr>
        <p:grpSp>
          <p:nvGrpSpPr>
            <p:cNvPr id="890" name="Google Shape;890;p22"/>
            <p:cNvGrpSpPr/>
            <p:nvPr/>
          </p:nvGrpSpPr>
          <p:grpSpPr>
            <a:xfrm>
              <a:off x="715103" y="136825"/>
              <a:ext cx="300000" cy="300000"/>
              <a:chOff x="4578403" y="569475"/>
              <a:chExt cx="300000" cy="300000"/>
            </a:xfrm>
          </p:grpSpPr>
          <p:cxnSp>
            <p:nvCxnSpPr>
              <p:cNvPr id="891" name="Google Shape;891;p2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92" name="Google Shape;892;p2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93" name="Google Shape;893;p22"/>
            <p:cNvGrpSpPr/>
            <p:nvPr/>
          </p:nvGrpSpPr>
          <p:grpSpPr>
            <a:xfrm>
              <a:off x="1115853" y="136825"/>
              <a:ext cx="300000" cy="300000"/>
              <a:chOff x="4578403" y="569475"/>
              <a:chExt cx="300000" cy="300000"/>
            </a:xfrm>
          </p:grpSpPr>
          <p:cxnSp>
            <p:nvCxnSpPr>
              <p:cNvPr id="894" name="Google Shape;894;p2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95" name="Google Shape;895;p2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96" name="Google Shape;896;p22"/>
            <p:cNvGrpSpPr/>
            <p:nvPr/>
          </p:nvGrpSpPr>
          <p:grpSpPr>
            <a:xfrm>
              <a:off x="1516603" y="136825"/>
              <a:ext cx="300000" cy="300000"/>
              <a:chOff x="4578403" y="569475"/>
              <a:chExt cx="300000" cy="300000"/>
            </a:xfrm>
          </p:grpSpPr>
          <p:cxnSp>
            <p:nvCxnSpPr>
              <p:cNvPr id="897" name="Google Shape;897;p2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898" name="Google Shape;898;p2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899" name="Google Shape;899;p22"/>
            <p:cNvGrpSpPr/>
            <p:nvPr/>
          </p:nvGrpSpPr>
          <p:grpSpPr>
            <a:xfrm>
              <a:off x="1917353" y="136825"/>
              <a:ext cx="300000" cy="300000"/>
              <a:chOff x="4578403" y="569475"/>
              <a:chExt cx="300000" cy="300000"/>
            </a:xfrm>
          </p:grpSpPr>
          <p:cxnSp>
            <p:nvCxnSpPr>
              <p:cNvPr id="900" name="Google Shape;900;p2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01" name="Google Shape;901;p2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02" name="Google Shape;902;p22"/>
            <p:cNvGrpSpPr/>
            <p:nvPr/>
          </p:nvGrpSpPr>
          <p:grpSpPr>
            <a:xfrm>
              <a:off x="2318103" y="136825"/>
              <a:ext cx="300000" cy="300000"/>
              <a:chOff x="4578403" y="569475"/>
              <a:chExt cx="300000" cy="300000"/>
            </a:xfrm>
          </p:grpSpPr>
          <p:cxnSp>
            <p:nvCxnSpPr>
              <p:cNvPr id="903" name="Google Shape;903;p2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04" name="Google Shape;904;p2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05" name="Google Shape;905;p22"/>
            <p:cNvGrpSpPr/>
            <p:nvPr/>
          </p:nvGrpSpPr>
          <p:grpSpPr>
            <a:xfrm>
              <a:off x="2718853" y="136825"/>
              <a:ext cx="300000" cy="300000"/>
              <a:chOff x="4578403" y="569475"/>
              <a:chExt cx="300000" cy="300000"/>
            </a:xfrm>
          </p:grpSpPr>
          <p:cxnSp>
            <p:nvCxnSpPr>
              <p:cNvPr id="906" name="Google Shape;906;p2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07" name="Google Shape;907;p2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08" name="Google Shape;908;p22"/>
            <p:cNvGrpSpPr/>
            <p:nvPr/>
          </p:nvGrpSpPr>
          <p:grpSpPr>
            <a:xfrm>
              <a:off x="3119603" y="136825"/>
              <a:ext cx="300000" cy="300000"/>
              <a:chOff x="4578403" y="569475"/>
              <a:chExt cx="300000" cy="300000"/>
            </a:xfrm>
          </p:grpSpPr>
          <p:cxnSp>
            <p:nvCxnSpPr>
              <p:cNvPr id="909" name="Google Shape;909;p22"/>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10" name="Google Shape;910;p22"/>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1936512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911"/>
        <p:cNvGrpSpPr/>
        <p:nvPr/>
      </p:nvGrpSpPr>
      <p:grpSpPr>
        <a:xfrm>
          <a:off x="0" y="0"/>
          <a:ext cx="0" cy="0"/>
          <a:chOff x="0" y="0"/>
          <a:chExt cx="0" cy="0"/>
        </a:xfrm>
      </p:grpSpPr>
      <p:sp>
        <p:nvSpPr>
          <p:cNvPr id="912" name="Google Shape;912;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913" name="Google Shape;913;p23"/>
          <p:cNvSpPr txBox="1">
            <a:spLocks noGrp="1"/>
          </p:cNvSpPr>
          <p:nvPr>
            <p:ph type="subTitle" idx="1"/>
          </p:nvPr>
        </p:nvSpPr>
        <p:spPr>
          <a:xfrm>
            <a:off x="1657533" y="3141681"/>
            <a:ext cx="26920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14" name="Google Shape;914;p23"/>
          <p:cNvSpPr txBox="1">
            <a:spLocks noGrp="1"/>
          </p:cNvSpPr>
          <p:nvPr>
            <p:ph type="subTitle" idx="2"/>
          </p:nvPr>
        </p:nvSpPr>
        <p:spPr>
          <a:xfrm>
            <a:off x="4731167" y="3141681"/>
            <a:ext cx="26920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15" name="Google Shape;915;p23"/>
          <p:cNvSpPr txBox="1">
            <a:spLocks noGrp="1"/>
          </p:cNvSpPr>
          <p:nvPr>
            <p:ph type="subTitle" idx="3"/>
          </p:nvPr>
        </p:nvSpPr>
        <p:spPr>
          <a:xfrm>
            <a:off x="7804800" y="3141695"/>
            <a:ext cx="26920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16" name="Google Shape;916;p23"/>
          <p:cNvSpPr txBox="1">
            <a:spLocks noGrp="1"/>
          </p:cNvSpPr>
          <p:nvPr>
            <p:ph type="subTitle" idx="4"/>
          </p:nvPr>
        </p:nvSpPr>
        <p:spPr>
          <a:xfrm>
            <a:off x="1657533" y="5246249"/>
            <a:ext cx="26920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17" name="Google Shape;917;p23"/>
          <p:cNvSpPr txBox="1">
            <a:spLocks noGrp="1"/>
          </p:cNvSpPr>
          <p:nvPr>
            <p:ph type="subTitle" idx="5"/>
          </p:nvPr>
        </p:nvSpPr>
        <p:spPr>
          <a:xfrm>
            <a:off x="4731167" y="5246249"/>
            <a:ext cx="26920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18" name="Google Shape;918;p23"/>
          <p:cNvSpPr txBox="1">
            <a:spLocks noGrp="1"/>
          </p:cNvSpPr>
          <p:nvPr>
            <p:ph type="subTitle" idx="6"/>
          </p:nvPr>
        </p:nvSpPr>
        <p:spPr>
          <a:xfrm>
            <a:off x="7804800" y="5246241"/>
            <a:ext cx="2692000" cy="763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19" name="Google Shape;919;p23"/>
          <p:cNvSpPr txBox="1">
            <a:spLocks noGrp="1"/>
          </p:cNvSpPr>
          <p:nvPr>
            <p:ph type="subTitle" idx="7"/>
          </p:nvPr>
        </p:nvSpPr>
        <p:spPr>
          <a:xfrm>
            <a:off x="1657533" y="2798317"/>
            <a:ext cx="2692000" cy="546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920" name="Google Shape;920;p23"/>
          <p:cNvSpPr txBox="1">
            <a:spLocks noGrp="1"/>
          </p:cNvSpPr>
          <p:nvPr>
            <p:ph type="subTitle" idx="8"/>
          </p:nvPr>
        </p:nvSpPr>
        <p:spPr>
          <a:xfrm>
            <a:off x="4731167" y="2798317"/>
            <a:ext cx="2692000" cy="546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921" name="Google Shape;921;p23"/>
          <p:cNvSpPr txBox="1">
            <a:spLocks noGrp="1"/>
          </p:cNvSpPr>
          <p:nvPr>
            <p:ph type="subTitle" idx="9"/>
          </p:nvPr>
        </p:nvSpPr>
        <p:spPr>
          <a:xfrm>
            <a:off x="7804800" y="2798333"/>
            <a:ext cx="2692000" cy="546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922" name="Google Shape;922;p23"/>
          <p:cNvSpPr txBox="1">
            <a:spLocks noGrp="1"/>
          </p:cNvSpPr>
          <p:nvPr>
            <p:ph type="subTitle" idx="13"/>
          </p:nvPr>
        </p:nvSpPr>
        <p:spPr>
          <a:xfrm>
            <a:off x="1657533" y="4897049"/>
            <a:ext cx="2692000" cy="546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923" name="Google Shape;923;p23"/>
          <p:cNvSpPr txBox="1">
            <a:spLocks noGrp="1"/>
          </p:cNvSpPr>
          <p:nvPr>
            <p:ph type="subTitle" idx="14"/>
          </p:nvPr>
        </p:nvSpPr>
        <p:spPr>
          <a:xfrm>
            <a:off x="4731167" y="4897049"/>
            <a:ext cx="2692000" cy="546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924" name="Google Shape;924;p23"/>
          <p:cNvSpPr txBox="1">
            <a:spLocks noGrp="1"/>
          </p:cNvSpPr>
          <p:nvPr>
            <p:ph type="subTitle" idx="15"/>
          </p:nvPr>
        </p:nvSpPr>
        <p:spPr>
          <a:xfrm>
            <a:off x="7804800" y="4897045"/>
            <a:ext cx="2692000" cy="5464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3467">
                <a:solidFill>
                  <a:schemeClr val="dk1"/>
                </a:solidFill>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grpSp>
        <p:nvGrpSpPr>
          <p:cNvPr id="925" name="Google Shape;925;p23"/>
          <p:cNvGrpSpPr/>
          <p:nvPr/>
        </p:nvGrpSpPr>
        <p:grpSpPr>
          <a:xfrm>
            <a:off x="6726373" y="4253949"/>
            <a:ext cx="8820120" cy="9344939"/>
            <a:chOff x="5044780" y="3190462"/>
            <a:chExt cx="6615090" cy="7008704"/>
          </a:xfrm>
        </p:grpSpPr>
        <p:pic>
          <p:nvPicPr>
            <p:cNvPr id="926" name="Google Shape;926;p23"/>
            <p:cNvPicPr preferRelativeResize="0"/>
            <p:nvPr/>
          </p:nvPicPr>
          <p:blipFill>
            <a:blip r:embed="rId2">
              <a:alphaModFix/>
            </a:blip>
            <a:stretch>
              <a:fillRect/>
            </a:stretch>
          </p:blipFill>
          <p:spPr>
            <a:xfrm rot="-3711258">
              <a:off x="5595875" y="4418337"/>
              <a:ext cx="5512901" cy="4552953"/>
            </a:xfrm>
            <a:prstGeom prst="rect">
              <a:avLst/>
            </a:prstGeom>
            <a:noFill/>
            <a:ln>
              <a:noFill/>
            </a:ln>
          </p:spPr>
        </p:pic>
        <p:grpSp>
          <p:nvGrpSpPr>
            <p:cNvPr id="927" name="Google Shape;927;p23"/>
            <p:cNvGrpSpPr/>
            <p:nvPr/>
          </p:nvGrpSpPr>
          <p:grpSpPr>
            <a:xfrm>
              <a:off x="8529730" y="4023414"/>
              <a:ext cx="295029" cy="885087"/>
              <a:chOff x="8475000" y="1552550"/>
              <a:chExt cx="669000" cy="2007000"/>
            </a:xfrm>
          </p:grpSpPr>
          <p:sp>
            <p:nvSpPr>
              <p:cNvPr id="928" name="Google Shape;928;p23"/>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23"/>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23"/>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23"/>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23"/>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pic>
        <p:nvPicPr>
          <p:cNvPr id="933" name="Google Shape;933;p23"/>
          <p:cNvPicPr preferRelativeResize="0"/>
          <p:nvPr/>
        </p:nvPicPr>
        <p:blipFill>
          <a:blip r:embed="rId3">
            <a:alphaModFix/>
          </a:blip>
          <a:stretch>
            <a:fillRect/>
          </a:stretch>
        </p:blipFill>
        <p:spPr>
          <a:xfrm rot="4439171" flipH="1">
            <a:off x="10961294" y="-1236098"/>
            <a:ext cx="7626033" cy="6451601"/>
          </a:xfrm>
          <a:prstGeom prst="rect">
            <a:avLst/>
          </a:prstGeom>
          <a:noFill/>
          <a:ln>
            <a:noFill/>
          </a:ln>
        </p:spPr>
      </p:pic>
      <p:grpSp>
        <p:nvGrpSpPr>
          <p:cNvPr id="934" name="Google Shape;934;p23"/>
          <p:cNvGrpSpPr/>
          <p:nvPr/>
        </p:nvGrpSpPr>
        <p:grpSpPr>
          <a:xfrm>
            <a:off x="8171939" y="313333"/>
            <a:ext cx="3606000" cy="400000"/>
            <a:chOff x="715103" y="136825"/>
            <a:chExt cx="2704500" cy="300000"/>
          </a:xfrm>
        </p:grpSpPr>
        <p:grpSp>
          <p:nvGrpSpPr>
            <p:cNvPr id="935" name="Google Shape;935;p23"/>
            <p:cNvGrpSpPr/>
            <p:nvPr/>
          </p:nvGrpSpPr>
          <p:grpSpPr>
            <a:xfrm>
              <a:off x="715103" y="136825"/>
              <a:ext cx="300000" cy="300000"/>
              <a:chOff x="4578403" y="569475"/>
              <a:chExt cx="300000" cy="300000"/>
            </a:xfrm>
          </p:grpSpPr>
          <p:cxnSp>
            <p:nvCxnSpPr>
              <p:cNvPr id="936" name="Google Shape;936;p2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37" name="Google Shape;937;p2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38" name="Google Shape;938;p23"/>
            <p:cNvGrpSpPr/>
            <p:nvPr/>
          </p:nvGrpSpPr>
          <p:grpSpPr>
            <a:xfrm>
              <a:off x="1115853" y="136825"/>
              <a:ext cx="300000" cy="300000"/>
              <a:chOff x="4578403" y="569475"/>
              <a:chExt cx="300000" cy="300000"/>
            </a:xfrm>
          </p:grpSpPr>
          <p:cxnSp>
            <p:nvCxnSpPr>
              <p:cNvPr id="939" name="Google Shape;939;p2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40" name="Google Shape;940;p2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41" name="Google Shape;941;p23"/>
            <p:cNvGrpSpPr/>
            <p:nvPr/>
          </p:nvGrpSpPr>
          <p:grpSpPr>
            <a:xfrm>
              <a:off x="1516603" y="136825"/>
              <a:ext cx="300000" cy="300000"/>
              <a:chOff x="4578403" y="569475"/>
              <a:chExt cx="300000" cy="300000"/>
            </a:xfrm>
          </p:grpSpPr>
          <p:cxnSp>
            <p:nvCxnSpPr>
              <p:cNvPr id="942" name="Google Shape;942;p2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43" name="Google Shape;943;p2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44" name="Google Shape;944;p23"/>
            <p:cNvGrpSpPr/>
            <p:nvPr/>
          </p:nvGrpSpPr>
          <p:grpSpPr>
            <a:xfrm>
              <a:off x="1917353" y="136825"/>
              <a:ext cx="300000" cy="300000"/>
              <a:chOff x="4578403" y="569475"/>
              <a:chExt cx="300000" cy="300000"/>
            </a:xfrm>
          </p:grpSpPr>
          <p:cxnSp>
            <p:nvCxnSpPr>
              <p:cNvPr id="945" name="Google Shape;945;p2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46" name="Google Shape;946;p2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47" name="Google Shape;947;p23"/>
            <p:cNvGrpSpPr/>
            <p:nvPr/>
          </p:nvGrpSpPr>
          <p:grpSpPr>
            <a:xfrm>
              <a:off x="2318103" y="136825"/>
              <a:ext cx="300000" cy="300000"/>
              <a:chOff x="4578403" y="569475"/>
              <a:chExt cx="300000" cy="300000"/>
            </a:xfrm>
          </p:grpSpPr>
          <p:cxnSp>
            <p:nvCxnSpPr>
              <p:cNvPr id="948" name="Google Shape;948;p2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49" name="Google Shape;949;p2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50" name="Google Shape;950;p23"/>
            <p:cNvGrpSpPr/>
            <p:nvPr/>
          </p:nvGrpSpPr>
          <p:grpSpPr>
            <a:xfrm>
              <a:off x="2718853" y="136825"/>
              <a:ext cx="300000" cy="300000"/>
              <a:chOff x="4578403" y="569475"/>
              <a:chExt cx="300000" cy="300000"/>
            </a:xfrm>
          </p:grpSpPr>
          <p:cxnSp>
            <p:nvCxnSpPr>
              <p:cNvPr id="951" name="Google Shape;951;p2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52" name="Google Shape;952;p2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53" name="Google Shape;953;p23"/>
            <p:cNvGrpSpPr/>
            <p:nvPr/>
          </p:nvGrpSpPr>
          <p:grpSpPr>
            <a:xfrm>
              <a:off x="3119603" y="136825"/>
              <a:ext cx="300000" cy="300000"/>
              <a:chOff x="4578403" y="569475"/>
              <a:chExt cx="300000" cy="300000"/>
            </a:xfrm>
          </p:grpSpPr>
          <p:cxnSp>
            <p:nvCxnSpPr>
              <p:cNvPr id="954" name="Google Shape;954;p23"/>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23"/>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956" name="Google Shape;956;p23"/>
          <p:cNvGrpSpPr/>
          <p:nvPr/>
        </p:nvGrpSpPr>
        <p:grpSpPr>
          <a:xfrm>
            <a:off x="-3571600" y="-2015739"/>
            <a:ext cx="6504584" cy="7138148"/>
            <a:chOff x="-2678700" y="-1511805"/>
            <a:chExt cx="4878438" cy="5353611"/>
          </a:xfrm>
        </p:grpSpPr>
        <p:pic>
          <p:nvPicPr>
            <p:cNvPr id="957" name="Google Shape;957;p23"/>
            <p:cNvPicPr preferRelativeResize="0"/>
            <p:nvPr/>
          </p:nvPicPr>
          <p:blipFill>
            <a:blip r:embed="rId4">
              <a:alphaModFix/>
            </a:blip>
            <a:stretch>
              <a:fillRect/>
            </a:stretch>
          </p:blipFill>
          <p:spPr>
            <a:xfrm rot="2314969" flipH="1">
              <a:off x="-1308114" y="-1406751"/>
              <a:ext cx="2137266" cy="5143503"/>
            </a:xfrm>
            <a:prstGeom prst="rect">
              <a:avLst/>
            </a:prstGeom>
            <a:noFill/>
            <a:ln>
              <a:noFill/>
            </a:ln>
          </p:spPr>
        </p:pic>
        <p:grpSp>
          <p:nvGrpSpPr>
            <p:cNvPr id="958" name="Google Shape;958;p23"/>
            <p:cNvGrpSpPr/>
            <p:nvPr/>
          </p:nvGrpSpPr>
          <p:grpSpPr>
            <a:xfrm>
              <a:off x="309615" y="235008"/>
              <a:ext cx="295023" cy="441485"/>
              <a:chOff x="3217425" y="993100"/>
              <a:chExt cx="196800" cy="294500"/>
            </a:xfrm>
          </p:grpSpPr>
          <p:sp>
            <p:nvSpPr>
              <p:cNvPr id="959" name="Google Shape;959;p23"/>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23"/>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23"/>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962" name="Google Shape;962;p23"/>
          <p:cNvGrpSpPr/>
          <p:nvPr/>
        </p:nvGrpSpPr>
        <p:grpSpPr>
          <a:xfrm>
            <a:off x="435290" y="6144679"/>
            <a:ext cx="1003923" cy="399973"/>
            <a:chOff x="5945000" y="1407375"/>
            <a:chExt cx="1678800" cy="669000"/>
          </a:xfrm>
        </p:grpSpPr>
        <p:sp>
          <p:nvSpPr>
            <p:cNvPr id="963" name="Google Shape;963;p23"/>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23"/>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965" name="Google Shape;965;p23"/>
            <p:cNvCxnSpPr>
              <a:stCxn id="964" idx="0"/>
              <a:endCxn id="964"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966" name="Google Shape;966;p23"/>
            <p:cNvCxnSpPr>
              <a:stCxn id="964" idx="2"/>
              <a:endCxn id="964"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728522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67"/>
        <p:cNvGrpSpPr/>
        <p:nvPr/>
      </p:nvGrpSpPr>
      <p:grpSpPr>
        <a:xfrm>
          <a:off x="0" y="0"/>
          <a:ext cx="0" cy="0"/>
          <a:chOff x="0" y="0"/>
          <a:chExt cx="0" cy="0"/>
        </a:xfrm>
      </p:grpSpPr>
      <p:sp>
        <p:nvSpPr>
          <p:cNvPr id="968" name="Google Shape;968;p24"/>
          <p:cNvSpPr txBox="1">
            <a:spLocks noGrp="1"/>
          </p:cNvSpPr>
          <p:nvPr>
            <p:ph type="title" hasCustomPrompt="1"/>
          </p:nvPr>
        </p:nvSpPr>
        <p:spPr>
          <a:xfrm>
            <a:off x="1751432" y="4122200"/>
            <a:ext cx="2473200" cy="70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900"/>
              <a:buNone/>
              <a:defRPr sz="5467">
                <a:solidFill>
                  <a:schemeClr val="dk2"/>
                </a:solidFill>
              </a:defRPr>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969" name="Google Shape;969;p24"/>
          <p:cNvSpPr txBox="1">
            <a:spLocks noGrp="1"/>
          </p:cNvSpPr>
          <p:nvPr>
            <p:ph type="subTitle" idx="1"/>
          </p:nvPr>
        </p:nvSpPr>
        <p:spPr>
          <a:xfrm flipH="1">
            <a:off x="1751439" y="4868032"/>
            <a:ext cx="2473200" cy="62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2pPr>
            <a:lvl3pPr lvl="2"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3pPr>
            <a:lvl4pPr lvl="3"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4pPr>
            <a:lvl5pPr lvl="4"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5pPr>
            <a:lvl6pPr lvl="5"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6pPr>
            <a:lvl7pPr lvl="6"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7pPr>
            <a:lvl8pPr lvl="7"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8pPr>
            <a:lvl9pPr lvl="8"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9pPr>
          </a:lstStyle>
          <a:p>
            <a:r>
              <a:rPr lang="en-US"/>
              <a:t>Click to edit Master subtitle style</a:t>
            </a:r>
            <a:endParaRPr/>
          </a:p>
        </p:txBody>
      </p:sp>
      <p:sp>
        <p:nvSpPr>
          <p:cNvPr id="970" name="Google Shape;970;p24"/>
          <p:cNvSpPr txBox="1">
            <a:spLocks noGrp="1"/>
          </p:cNvSpPr>
          <p:nvPr>
            <p:ph type="subTitle" idx="2"/>
          </p:nvPr>
        </p:nvSpPr>
        <p:spPr>
          <a:xfrm flipH="1">
            <a:off x="1751439" y="5381067"/>
            <a:ext cx="2473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en-US"/>
              <a:t>Click to edit Master subtitle style</a:t>
            </a:r>
            <a:endParaRPr/>
          </a:p>
        </p:txBody>
      </p:sp>
      <p:sp>
        <p:nvSpPr>
          <p:cNvPr id="971" name="Google Shape;971;p24"/>
          <p:cNvSpPr txBox="1">
            <a:spLocks noGrp="1"/>
          </p:cNvSpPr>
          <p:nvPr>
            <p:ph type="title" idx="3" hasCustomPrompt="1"/>
          </p:nvPr>
        </p:nvSpPr>
        <p:spPr>
          <a:xfrm>
            <a:off x="4859383" y="4122200"/>
            <a:ext cx="2473200" cy="70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900"/>
              <a:buNone/>
              <a:defRPr sz="5467">
                <a:solidFill>
                  <a:schemeClr val="lt2"/>
                </a:solidFill>
              </a:defRPr>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972" name="Google Shape;972;p24"/>
          <p:cNvSpPr txBox="1">
            <a:spLocks noGrp="1"/>
          </p:cNvSpPr>
          <p:nvPr>
            <p:ph type="subTitle" idx="4"/>
          </p:nvPr>
        </p:nvSpPr>
        <p:spPr>
          <a:xfrm flipH="1">
            <a:off x="4859387" y="4868032"/>
            <a:ext cx="2473200" cy="62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2pPr>
            <a:lvl3pPr lvl="2"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3pPr>
            <a:lvl4pPr lvl="3"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4pPr>
            <a:lvl5pPr lvl="4"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5pPr>
            <a:lvl6pPr lvl="5"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6pPr>
            <a:lvl7pPr lvl="6"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7pPr>
            <a:lvl8pPr lvl="7"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8pPr>
            <a:lvl9pPr lvl="8"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9pPr>
          </a:lstStyle>
          <a:p>
            <a:r>
              <a:rPr lang="en-US"/>
              <a:t>Click to edit Master subtitle style</a:t>
            </a:r>
            <a:endParaRPr/>
          </a:p>
        </p:txBody>
      </p:sp>
      <p:sp>
        <p:nvSpPr>
          <p:cNvPr id="973" name="Google Shape;973;p24"/>
          <p:cNvSpPr txBox="1">
            <a:spLocks noGrp="1"/>
          </p:cNvSpPr>
          <p:nvPr>
            <p:ph type="subTitle" idx="5"/>
          </p:nvPr>
        </p:nvSpPr>
        <p:spPr>
          <a:xfrm flipH="1">
            <a:off x="4859387" y="5381067"/>
            <a:ext cx="2473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en-US"/>
              <a:t>Click to edit Master subtitle style</a:t>
            </a:r>
            <a:endParaRPr/>
          </a:p>
        </p:txBody>
      </p:sp>
      <p:sp>
        <p:nvSpPr>
          <p:cNvPr id="974" name="Google Shape;974;p24"/>
          <p:cNvSpPr txBox="1">
            <a:spLocks noGrp="1"/>
          </p:cNvSpPr>
          <p:nvPr>
            <p:ph type="title" idx="6" hasCustomPrompt="1"/>
          </p:nvPr>
        </p:nvSpPr>
        <p:spPr>
          <a:xfrm>
            <a:off x="7967333" y="4122200"/>
            <a:ext cx="2473200" cy="703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900"/>
              <a:buNone/>
              <a:defRPr sz="5467">
                <a:solidFill>
                  <a:schemeClr val="accent1"/>
                </a:solidFill>
              </a:defRPr>
            </a:lvl1pPr>
            <a:lvl2pPr lvl="1" rtl="0">
              <a:spcBef>
                <a:spcPts val="0"/>
              </a:spcBef>
              <a:spcAft>
                <a:spcPts val="0"/>
              </a:spcAft>
              <a:buSzPts val="3200"/>
              <a:buNone/>
              <a:defRPr sz="4267"/>
            </a:lvl2pPr>
            <a:lvl3pPr lvl="2" rtl="0">
              <a:spcBef>
                <a:spcPts val="0"/>
              </a:spcBef>
              <a:spcAft>
                <a:spcPts val="0"/>
              </a:spcAft>
              <a:buSzPts val="3200"/>
              <a:buNone/>
              <a:defRPr sz="4267"/>
            </a:lvl3pPr>
            <a:lvl4pPr lvl="3" rtl="0">
              <a:spcBef>
                <a:spcPts val="0"/>
              </a:spcBef>
              <a:spcAft>
                <a:spcPts val="0"/>
              </a:spcAft>
              <a:buSzPts val="3200"/>
              <a:buNone/>
              <a:defRPr sz="4267"/>
            </a:lvl4pPr>
            <a:lvl5pPr lvl="4" rtl="0">
              <a:spcBef>
                <a:spcPts val="0"/>
              </a:spcBef>
              <a:spcAft>
                <a:spcPts val="0"/>
              </a:spcAft>
              <a:buSzPts val="3200"/>
              <a:buNone/>
              <a:defRPr sz="4267"/>
            </a:lvl5pPr>
            <a:lvl6pPr lvl="5" rtl="0">
              <a:spcBef>
                <a:spcPts val="0"/>
              </a:spcBef>
              <a:spcAft>
                <a:spcPts val="0"/>
              </a:spcAft>
              <a:buSzPts val="3200"/>
              <a:buNone/>
              <a:defRPr sz="4267"/>
            </a:lvl6pPr>
            <a:lvl7pPr lvl="6" rtl="0">
              <a:spcBef>
                <a:spcPts val="0"/>
              </a:spcBef>
              <a:spcAft>
                <a:spcPts val="0"/>
              </a:spcAft>
              <a:buSzPts val="3200"/>
              <a:buNone/>
              <a:defRPr sz="4267"/>
            </a:lvl7pPr>
            <a:lvl8pPr lvl="7" rtl="0">
              <a:spcBef>
                <a:spcPts val="0"/>
              </a:spcBef>
              <a:spcAft>
                <a:spcPts val="0"/>
              </a:spcAft>
              <a:buSzPts val="3200"/>
              <a:buNone/>
              <a:defRPr sz="4267"/>
            </a:lvl8pPr>
            <a:lvl9pPr lvl="8" rtl="0">
              <a:spcBef>
                <a:spcPts val="0"/>
              </a:spcBef>
              <a:spcAft>
                <a:spcPts val="0"/>
              </a:spcAft>
              <a:buSzPts val="3200"/>
              <a:buNone/>
              <a:defRPr sz="4267"/>
            </a:lvl9pPr>
          </a:lstStyle>
          <a:p>
            <a:r>
              <a:t>xx%</a:t>
            </a:r>
          </a:p>
        </p:txBody>
      </p:sp>
      <p:sp>
        <p:nvSpPr>
          <p:cNvPr id="975" name="Google Shape;975;p24"/>
          <p:cNvSpPr txBox="1">
            <a:spLocks noGrp="1"/>
          </p:cNvSpPr>
          <p:nvPr>
            <p:ph type="subTitle" idx="7"/>
          </p:nvPr>
        </p:nvSpPr>
        <p:spPr>
          <a:xfrm flipH="1">
            <a:off x="7967333" y="4868032"/>
            <a:ext cx="2473200" cy="622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2pPr>
            <a:lvl3pPr lvl="2"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3pPr>
            <a:lvl4pPr lvl="3"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4pPr>
            <a:lvl5pPr lvl="4"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5pPr>
            <a:lvl6pPr lvl="5"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6pPr>
            <a:lvl7pPr lvl="6"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7pPr>
            <a:lvl8pPr lvl="7"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8pPr>
            <a:lvl9pPr lvl="8" algn="ctr" rtl="0">
              <a:lnSpc>
                <a:spcPct val="100000"/>
              </a:lnSpc>
              <a:spcBef>
                <a:spcPts val="0"/>
              </a:spcBef>
              <a:spcAft>
                <a:spcPts val="0"/>
              </a:spcAft>
              <a:buNone/>
              <a:defRPr sz="3467">
                <a:latin typeface="Darker Grotesque SemiBold"/>
                <a:ea typeface="Darker Grotesque SemiBold"/>
                <a:cs typeface="Darker Grotesque SemiBold"/>
                <a:sym typeface="Darker Grotesque SemiBold"/>
              </a:defRPr>
            </a:lvl9pPr>
          </a:lstStyle>
          <a:p>
            <a:r>
              <a:rPr lang="en-US"/>
              <a:t>Click to edit Master subtitle style</a:t>
            </a:r>
            <a:endParaRPr/>
          </a:p>
        </p:txBody>
      </p:sp>
      <p:sp>
        <p:nvSpPr>
          <p:cNvPr id="976" name="Google Shape;976;p24"/>
          <p:cNvSpPr txBox="1">
            <a:spLocks noGrp="1"/>
          </p:cNvSpPr>
          <p:nvPr>
            <p:ph type="subTitle" idx="8"/>
          </p:nvPr>
        </p:nvSpPr>
        <p:spPr>
          <a:xfrm flipH="1">
            <a:off x="7967333" y="5381067"/>
            <a:ext cx="24732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en-US"/>
              <a:t>Click to edit Master subtitle style</a:t>
            </a:r>
            <a:endParaRPr/>
          </a:p>
        </p:txBody>
      </p:sp>
      <p:sp>
        <p:nvSpPr>
          <p:cNvPr id="977" name="Google Shape;977;p24"/>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grpSp>
        <p:nvGrpSpPr>
          <p:cNvPr id="978" name="Google Shape;978;p24"/>
          <p:cNvGrpSpPr/>
          <p:nvPr/>
        </p:nvGrpSpPr>
        <p:grpSpPr>
          <a:xfrm>
            <a:off x="6408872" y="-1087034"/>
            <a:ext cx="11847963" cy="6451603"/>
            <a:chOff x="4806654" y="-815275"/>
            <a:chExt cx="8885972" cy="4838702"/>
          </a:xfrm>
        </p:grpSpPr>
        <p:grpSp>
          <p:nvGrpSpPr>
            <p:cNvPr id="979" name="Google Shape;979;p24"/>
            <p:cNvGrpSpPr/>
            <p:nvPr/>
          </p:nvGrpSpPr>
          <p:grpSpPr>
            <a:xfrm>
              <a:off x="7973100" y="-815275"/>
              <a:ext cx="5719526" cy="4838702"/>
              <a:chOff x="7973100" y="-815275"/>
              <a:chExt cx="5719526" cy="4838702"/>
            </a:xfrm>
          </p:grpSpPr>
          <p:pic>
            <p:nvPicPr>
              <p:cNvPr id="980" name="Google Shape;980;p24"/>
              <p:cNvPicPr preferRelativeResize="0"/>
              <p:nvPr/>
            </p:nvPicPr>
            <p:blipFill>
              <a:blip r:embed="rId2">
                <a:alphaModFix/>
              </a:blip>
              <a:stretch>
                <a:fillRect/>
              </a:stretch>
            </p:blipFill>
            <p:spPr>
              <a:xfrm>
                <a:off x="7973100" y="-815275"/>
                <a:ext cx="5719526" cy="4838702"/>
              </a:xfrm>
              <a:prstGeom prst="rect">
                <a:avLst/>
              </a:prstGeom>
              <a:noFill/>
              <a:ln>
                <a:noFill/>
              </a:ln>
            </p:spPr>
          </p:pic>
          <p:grpSp>
            <p:nvGrpSpPr>
              <p:cNvPr id="981" name="Google Shape;981;p24"/>
              <p:cNvGrpSpPr/>
              <p:nvPr/>
            </p:nvGrpSpPr>
            <p:grpSpPr>
              <a:xfrm>
                <a:off x="8529730" y="2092514"/>
                <a:ext cx="295029" cy="885087"/>
                <a:chOff x="8475000" y="1552550"/>
                <a:chExt cx="669000" cy="2007000"/>
              </a:xfrm>
            </p:grpSpPr>
            <p:sp>
              <p:nvSpPr>
                <p:cNvPr id="982" name="Google Shape;982;p24"/>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24"/>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24"/>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24"/>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24"/>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987" name="Google Shape;987;p24"/>
            <p:cNvGrpSpPr/>
            <p:nvPr/>
          </p:nvGrpSpPr>
          <p:grpSpPr>
            <a:xfrm>
              <a:off x="4806654" y="235000"/>
              <a:ext cx="2704500" cy="300000"/>
              <a:chOff x="715103" y="136825"/>
              <a:chExt cx="2704500" cy="300000"/>
            </a:xfrm>
          </p:grpSpPr>
          <p:grpSp>
            <p:nvGrpSpPr>
              <p:cNvPr id="988" name="Google Shape;988;p24"/>
              <p:cNvGrpSpPr/>
              <p:nvPr/>
            </p:nvGrpSpPr>
            <p:grpSpPr>
              <a:xfrm>
                <a:off x="715103" y="136825"/>
                <a:ext cx="300000" cy="300000"/>
                <a:chOff x="4578403" y="569475"/>
                <a:chExt cx="300000" cy="300000"/>
              </a:xfrm>
            </p:grpSpPr>
            <p:cxnSp>
              <p:nvCxnSpPr>
                <p:cNvPr id="989" name="Google Shape;989;p2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90" name="Google Shape;990;p2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91" name="Google Shape;991;p24"/>
              <p:cNvGrpSpPr/>
              <p:nvPr/>
            </p:nvGrpSpPr>
            <p:grpSpPr>
              <a:xfrm>
                <a:off x="1115853" y="136825"/>
                <a:ext cx="300000" cy="300000"/>
                <a:chOff x="4578403" y="569475"/>
                <a:chExt cx="300000" cy="300000"/>
              </a:xfrm>
            </p:grpSpPr>
            <p:cxnSp>
              <p:nvCxnSpPr>
                <p:cNvPr id="992" name="Google Shape;992;p2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93" name="Google Shape;993;p2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94" name="Google Shape;994;p24"/>
              <p:cNvGrpSpPr/>
              <p:nvPr/>
            </p:nvGrpSpPr>
            <p:grpSpPr>
              <a:xfrm>
                <a:off x="1516603" y="136825"/>
                <a:ext cx="300000" cy="300000"/>
                <a:chOff x="4578403" y="569475"/>
                <a:chExt cx="300000" cy="300000"/>
              </a:xfrm>
            </p:grpSpPr>
            <p:cxnSp>
              <p:nvCxnSpPr>
                <p:cNvPr id="995" name="Google Shape;995;p2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96" name="Google Shape;996;p2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997" name="Google Shape;997;p24"/>
              <p:cNvGrpSpPr/>
              <p:nvPr/>
            </p:nvGrpSpPr>
            <p:grpSpPr>
              <a:xfrm>
                <a:off x="1917353" y="136825"/>
                <a:ext cx="300000" cy="300000"/>
                <a:chOff x="4578403" y="569475"/>
                <a:chExt cx="300000" cy="300000"/>
              </a:xfrm>
            </p:grpSpPr>
            <p:cxnSp>
              <p:nvCxnSpPr>
                <p:cNvPr id="998" name="Google Shape;998;p2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999" name="Google Shape;999;p2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000" name="Google Shape;1000;p24"/>
              <p:cNvGrpSpPr/>
              <p:nvPr/>
            </p:nvGrpSpPr>
            <p:grpSpPr>
              <a:xfrm>
                <a:off x="2318103" y="136825"/>
                <a:ext cx="300000" cy="300000"/>
                <a:chOff x="4578403" y="569475"/>
                <a:chExt cx="300000" cy="300000"/>
              </a:xfrm>
            </p:grpSpPr>
            <p:cxnSp>
              <p:nvCxnSpPr>
                <p:cNvPr id="1001" name="Google Shape;1001;p2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002" name="Google Shape;1002;p2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003" name="Google Shape;1003;p24"/>
              <p:cNvGrpSpPr/>
              <p:nvPr/>
            </p:nvGrpSpPr>
            <p:grpSpPr>
              <a:xfrm>
                <a:off x="2718853" y="136825"/>
                <a:ext cx="300000" cy="300000"/>
                <a:chOff x="4578403" y="569475"/>
                <a:chExt cx="300000" cy="300000"/>
              </a:xfrm>
            </p:grpSpPr>
            <p:cxnSp>
              <p:nvCxnSpPr>
                <p:cNvPr id="1004" name="Google Shape;1004;p2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005" name="Google Shape;1005;p2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006" name="Google Shape;1006;p24"/>
              <p:cNvGrpSpPr/>
              <p:nvPr/>
            </p:nvGrpSpPr>
            <p:grpSpPr>
              <a:xfrm>
                <a:off x="3119603" y="136825"/>
                <a:ext cx="300000" cy="300000"/>
                <a:chOff x="4578403" y="569475"/>
                <a:chExt cx="300000" cy="300000"/>
              </a:xfrm>
            </p:grpSpPr>
            <p:cxnSp>
              <p:nvCxnSpPr>
                <p:cNvPr id="1007" name="Google Shape;1007;p2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008" name="Google Shape;1008;p2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pic>
        <p:nvPicPr>
          <p:cNvPr id="1009" name="Google Shape;1009;p24"/>
          <p:cNvPicPr preferRelativeResize="0"/>
          <p:nvPr/>
        </p:nvPicPr>
        <p:blipFill>
          <a:blip r:embed="rId3">
            <a:alphaModFix/>
          </a:blip>
          <a:stretch>
            <a:fillRect/>
          </a:stretch>
        </p:blipFill>
        <p:spPr>
          <a:xfrm rot="-4519697">
            <a:off x="-3687868" y="6364633"/>
            <a:ext cx="7350536" cy="6070604"/>
          </a:xfrm>
          <a:prstGeom prst="rect">
            <a:avLst/>
          </a:prstGeom>
          <a:noFill/>
          <a:ln>
            <a:noFill/>
          </a:ln>
        </p:spPr>
      </p:pic>
      <p:grpSp>
        <p:nvGrpSpPr>
          <p:cNvPr id="1010" name="Google Shape;1010;p24"/>
          <p:cNvGrpSpPr/>
          <p:nvPr/>
        </p:nvGrpSpPr>
        <p:grpSpPr>
          <a:xfrm>
            <a:off x="431587" y="4239078"/>
            <a:ext cx="393364" cy="588647"/>
            <a:chOff x="3217425" y="993100"/>
            <a:chExt cx="196800" cy="294500"/>
          </a:xfrm>
        </p:grpSpPr>
        <p:sp>
          <p:nvSpPr>
            <p:cNvPr id="1011" name="Google Shape;1011;p24"/>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24"/>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24"/>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014" name="Google Shape;1014;p24"/>
          <p:cNvPicPr preferRelativeResize="0"/>
          <p:nvPr/>
        </p:nvPicPr>
        <p:blipFill>
          <a:blip r:embed="rId4">
            <a:alphaModFix/>
          </a:blip>
          <a:stretch>
            <a:fillRect/>
          </a:stretch>
        </p:blipFill>
        <p:spPr>
          <a:xfrm>
            <a:off x="-1578709" y="-2618933"/>
            <a:ext cx="2849687" cy="6858001"/>
          </a:xfrm>
          <a:prstGeom prst="rect">
            <a:avLst/>
          </a:prstGeom>
          <a:noFill/>
          <a:ln>
            <a:noFill/>
          </a:ln>
        </p:spPr>
      </p:pic>
      <p:grpSp>
        <p:nvGrpSpPr>
          <p:cNvPr id="1015" name="Google Shape;1015;p24"/>
          <p:cNvGrpSpPr/>
          <p:nvPr/>
        </p:nvGrpSpPr>
        <p:grpSpPr>
          <a:xfrm>
            <a:off x="431591" y="313346"/>
            <a:ext cx="1003923" cy="399973"/>
            <a:chOff x="5945000" y="1407375"/>
            <a:chExt cx="1678800" cy="669000"/>
          </a:xfrm>
        </p:grpSpPr>
        <p:sp>
          <p:nvSpPr>
            <p:cNvPr id="1016" name="Google Shape;1016;p24"/>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24"/>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018" name="Google Shape;1018;p24"/>
            <p:cNvCxnSpPr>
              <a:stCxn id="1017" idx="0"/>
              <a:endCxn id="1017"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1019" name="Google Shape;1019;p24"/>
            <p:cNvCxnSpPr>
              <a:stCxn id="1017" idx="2"/>
              <a:endCxn id="1017"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858627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78"/>
        <p:cNvGrpSpPr/>
        <p:nvPr/>
      </p:nvGrpSpPr>
      <p:grpSpPr>
        <a:xfrm>
          <a:off x="0" y="0"/>
          <a:ext cx="0" cy="0"/>
          <a:chOff x="0" y="0"/>
          <a:chExt cx="0" cy="0"/>
        </a:xfrm>
      </p:grpSpPr>
      <p:grpSp>
        <p:nvGrpSpPr>
          <p:cNvPr id="1079" name="Google Shape;1079;p27"/>
          <p:cNvGrpSpPr/>
          <p:nvPr/>
        </p:nvGrpSpPr>
        <p:grpSpPr>
          <a:xfrm>
            <a:off x="-1134209" y="313345"/>
            <a:ext cx="3226056" cy="9818524"/>
            <a:chOff x="-850657" y="235008"/>
            <a:chExt cx="2419542" cy="7363893"/>
          </a:xfrm>
        </p:grpSpPr>
        <p:pic>
          <p:nvPicPr>
            <p:cNvPr id="1080" name="Google Shape;1080;p27"/>
            <p:cNvPicPr preferRelativeResize="0"/>
            <p:nvPr/>
          </p:nvPicPr>
          <p:blipFill>
            <a:blip r:embed="rId2">
              <a:alphaModFix/>
            </a:blip>
            <a:stretch>
              <a:fillRect/>
            </a:stretch>
          </p:blipFill>
          <p:spPr>
            <a:xfrm>
              <a:off x="-850657" y="2455400"/>
              <a:ext cx="2137265" cy="5143501"/>
            </a:xfrm>
            <a:prstGeom prst="rect">
              <a:avLst/>
            </a:prstGeom>
            <a:noFill/>
            <a:ln>
              <a:noFill/>
            </a:ln>
          </p:spPr>
        </p:pic>
        <p:grpSp>
          <p:nvGrpSpPr>
            <p:cNvPr id="1081" name="Google Shape;1081;p27"/>
            <p:cNvGrpSpPr/>
            <p:nvPr/>
          </p:nvGrpSpPr>
          <p:grpSpPr>
            <a:xfrm>
              <a:off x="815943" y="4608509"/>
              <a:ext cx="752942" cy="299980"/>
              <a:chOff x="5945000" y="1407375"/>
              <a:chExt cx="1678800" cy="669000"/>
            </a:xfrm>
          </p:grpSpPr>
          <p:sp>
            <p:nvSpPr>
              <p:cNvPr id="1082" name="Google Shape;1082;p27"/>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27"/>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084" name="Google Shape;1084;p27"/>
              <p:cNvCxnSpPr>
                <a:stCxn id="1083" idx="0"/>
                <a:endCxn id="1083"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1085" name="Google Shape;1085;p27"/>
              <p:cNvCxnSpPr>
                <a:stCxn id="1083" idx="2"/>
                <a:endCxn id="1083"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nvGrpSpPr>
            <p:cNvPr id="1086" name="Google Shape;1086;p27"/>
            <p:cNvGrpSpPr/>
            <p:nvPr/>
          </p:nvGrpSpPr>
          <p:grpSpPr>
            <a:xfrm>
              <a:off x="319140" y="235008"/>
              <a:ext cx="295023" cy="441485"/>
              <a:chOff x="3217425" y="993100"/>
              <a:chExt cx="196800" cy="294500"/>
            </a:xfrm>
          </p:grpSpPr>
          <p:sp>
            <p:nvSpPr>
              <p:cNvPr id="1087" name="Google Shape;1087;p27"/>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27"/>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27"/>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464097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090"/>
        <p:cNvGrpSpPr/>
        <p:nvPr/>
      </p:nvGrpSpPr>
      <p:grpSpPr>
        <a:xfrm>
          <a:off x="0" y="0"/>
          <a:ext cx="0" cy="0"/>
          <a:chOff x="0" y="0"/>
          <a:chExt cx="0" cy="0"/>
        </a:xfrm>
      </p:grpSpPr>
      <p:pic>
        <p:nvPicPr>
          <p:cNvPr id="1091" name="Google Shape;1091;p28"/>
          <p:cNvPicPr preferRelativeResize="0"/>
          <p:nvPr/>
        </p:nvPicPr>
        <p:blipFill>
          <a:blip r:embed="rId2">
            <a:alphaModFix/>
          </a:blip>
          <a:stretch>
            <a:fillRect/>
          </a:stretch>
        </p:blipFill>
        <p:spPr>
          <a:xfrm rot="4007791">
            <a:off x="6764235" y="2523999"/>
            <a:ext cx="7350533" cy="6070603"/>
          </a:xfrm>
          <a:prstGeom prst="rect">
            <a:avLst/>
          </a:prstGeom>
          <a:noFill/>
          <a:ln>
            <a:noFill/>
          </a:ln>
        </p:spPr>
      </p:pic>
      <p:grpSp>
        <p:nvGrpSpPr>
          <p:cNvPr id="1092" name="Google Shape;1092;p28"/>
          <p:cNvGrpSpPr/>
          <p:nvPr/>
        </p:nvGrpSpPr>
        <p:grpSpPr>
          <a:xfrm>
            <a:off x="11372974" y="2748353"/>
            <a:ext cx="393372" cy="1180116"/>
            <a:chOff x="8475000" y="1552550"/>
            <a:chExt cx="669000" cy="2007000"/>
          </a:xfrm>
        </p:grpSpPr>
        <p:sp>
          <p:nvSpPr>
            <p:cNvPr id="1093" name="Google Shape;1093;p28"/>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28"/>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28"/>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28"/>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28"/>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98" name="Google Shape;1098;p28"/>
          <p:cNvGrpSpPr/>
          <p:nvPr/>
        </p:nvGrpSpPr>
        <p:grpSpPr>
          <a:xfrm>
            <a:off x="10762424" y="6144679"/>
            <a:ext cx="1003923" cy="399973"/>
            <a:chOff x="5945000" y="1407375"/>
            <a:chExt cx="1678800" cy="669000"/>
          </a:xfrm>
        </p:grpSpPr>
        <p:sp>
          <p:nvSpPr>
            <p:cNvPr id="1099" name="Google Shape;1099;p28"/>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28"/>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101" name="Google Shape;1101;p28"/>
            <p:cNvCxnSpPr>
              <a:stCxn id="1100" idx="0"/>
              <a:endCxn id="1100"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1102" name="Google Shape;1102;p28"/>
            <p:cNvCxnSpPr>
              <a:stCxn id="1100" idx="2"/>
              <a:endCxn id="1100"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nvGrpSpPr>
          <p:cNvPr id="1103" name="Google Shape;1103;p28"/>
          <p:cNvGrpSpPr/>
          <p:nvPr/>
        </p:nvGrpSpPr>
        <p:grpSpPr>
          <a:xfrm>
            <a:off x="436636" y="213256"/>
            <a:ext cx="772195" cy="772193"/>
            <a:chOff x="4445051" y="498050"/>
            <a:chExt cx="657000" cy="657000"/>
          </a:xfrm>
        </p:grpSpPr>
        <p:grpSp>
          <p:nvGrpSpPr>
            <p:cNvPr id="1104" name="Google Shape;1104;p28"/>
            <p:cNvGrpSpPr/>
            <p:nvPr/>
          </p:nvGrpSpPr>
          <p:grpSpPr>
            <a:xfrm>
              <a:off x="4445051" y="498050"/>
              <a:ext cx="657000" cy="657000"/>
              <a:chOff x="4578403" y="569475"/>
              <a:chExt cx="300000" cy="300000"/>
            </a:xfrm>
          </p:grpSpPr>
          <p:cxnSp>
            <p:nvCxnSpPr>
              <p:cNvPr id="1105" name="Google Shape;1105;p28"/>
              <p:cNvCxnSpPr/>
              <p:nvPr/>
            </p:nvCxnSpPr>
            <p:spPr>
              <a:xfrm>
                <a:off x="4728329"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106" name="Google Shape;1106;p2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sp>
          <p:nvSpPr>
            <p:cNvPr id="1107" name="Google Shape;1107;p28"/>
            <p:cNvSpPr/>
            <p:nvPr/>
          </p:nvSpPr>
          <p:spPr>
            <a:xfrm>
              <a:off x="4568714" y="621799"/>
              <a:ext cx="409395" cy="409442"/>
            </a:xfrm>
            <a:custGeom>
              <a:avLst/>
              <a:gdLst/>
              <a:ahLst/>
              <a:cxnLst/>
              <a:rect l="l" t="t" r="r" b="b"/>
              <a:pathLst>
                <a:path w="70012" h="70020" extrusionOk="0">
                  <a:moveTo>
                    <a:pt x="35010" y="1"/>
                  </a:moveTo>
                  <a:cubicBezTo>
                    <a:pt x="35010" y="1"/>
                    <a:pt x="31884" y="21955"/>
                    <a:pt x="26916" y="26923"/>
                  </a:cubicBezTo>
                  <a:cubicBezTo>
                    <a:pt x="21955" y="31885"/>
                    <a:pt x="1" y="35010"/>
                    <a:pt x="1" y="35010"/>
                  </a:cubicBezTo>
                  <a:cubicBezTo>
                    <a:pt x="1" y="35010"/>
                    <a:pt x="21955" y="38135"/>
                    <a:pt x="26916" y="43097"/>
                  </a:cubicBezTo>
                  <a:cubicBezTo>
                    <a:pt x="31884" y="48058"/>
                    <a:pt x="35010" y="70019"/>
                    <a:pt x="35010" y="70019"/>
                  </a:cubicBezTo>
                  <a:cubicBezTo>
                    <a:pt x="35010" y="70019"/>
                    <a:pt x="38128" y="48058"/>
                    <a:pt x="43096" y="43097"/>
                  </a:cubicBezTo>
                  <a:cubicBezTo>
                    <a:pt x="48058" y="38135"/>
                    <a:pt x="70012" y="35010"/>
                    <a:pt x="70012" y="35010"/>
                  </a:cubicBezTo>
                  <a:cubicBezTo>
                    <a:pt x="70012" y="35010"/>
                    <a:pt x="48058" y="31885"/>
                    <a:pt x="43096" y="26923"/>
                  </a:cubicBezTo>
                  <a:cubicBezTo>
                    <a:pt x="38128" y="21955"/>
                    <a:pt x="35010" y="1"/>
                    <a:pt x="35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50136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11"/>
        <p:cNvGrpSpPr/>
        <p:nvPr/>
      </p:nvGrpSpPr>
      <p:grpSpPr>
        <a:xfrm>
          <a:off x="0" y="0"/>
          <a:ext cx="0" cy="0"/>
          <a:chOff x="0" y="0"/>
          <a:chExt cx="0" cy="0"/>
        </a:xfrm>
      </p:grpSpPr>
    </p:spTree>
    <p:extLst>
      <p:ext uri="{BB962C8B-B14F-4D97-AF65-F5344CB8AC3E}">
        <p14:creationId xmlns:p14="http://schemas.microsoft.com/office/powerpoint/2010/main" val="4461664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112"/>
        <p:cNvGrpSpPr/>
        <p:nvPr/>
      </p:nvGrpSpPr>
      <p:grpSpPr>
        <a:xfrm>
          <a:off x="0" y="0"/>
          <a:ext cx="0" cy="0"/>
          <a:chOff x="0" y="0"/>
          <a:chExt cx="0" cy="0"/>
        </a:xfrm>
      </p:grpSpPr>
      <p:sp>
        <p:nvSpPr>
          <p:cNvPr id="1113" name="Google Shape;1113;p31"/>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7204474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17"/>
        <p:cNvGrpSpPr/>
        <p:nvPr/>
      </p:nvGrpSpPr>
      <p:grpSpPr>
        <a:xfrm>
          <a:off x="0" y="0"/>
          <a:ext cx="0" cy="0"/>
          <a:chOff x="0" y="0"/>
          <a:chExt cx="0" cy="0"/>
        </a:xfrm>
      </p:grpSpPr>
    </p:spTree>
    <p:extLst>
      <p:ext uri="{BB962C8B-B14F-4D97-AF65-F5344CB8AC3E}">
        <p14:creationId xmlns:p14="http://schemas.microsoft.com/office/powerpoint/2010/main" val="13528542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118"/>
        <p:cNvGrpSpPr/>
        <p:nvPr/>
      </p:nvGrpSpPr>
      <p:grpSpPr>
        <a:xfrm>
          <a:off x="0" y="0"/>
          <a:ext cx="0" cy="0"/>
          <a:chOff x="0" y="0"/>
          <a:chExt cx="0" cy="0"/>
        </a:xfrm>
      </p:grpSpPr>
      <p:sp>
        <p:nvSpPr>
          <p:cNvPr id="1119" name="Google Shape;1119;p34"/>
          <p:cNvSpPr txBox="1">
            <a:spLocks noGrp="1"/>
          </p:cNvSpPr>
          <p:nvPr>
            <p:ph type="title"/>
          </p:nvPr>
        </p:nvSpPr>
        <p:spPr>
          <a:xfrm>
            <a:off x="9556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674298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105" name="Google Shape;105;p4"/>
          <p:cNvSpPr txBox="1">
            <a:spLocks noGrp="1"/>
          </p:cNvSpPr>
          <p:nvPr>
            <p:ph type="body" idx="1"/>
          </p:nvPr>
        </p:nvSpPr>
        <p:spPr>
          <a:xfrm>
            <a:off x="2621200" y="1435033"/>
            <a:ext cx="6949600" cy="4608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pic>
        <p:nvPicPr>
          <p:cNvPr id="106" name="Google Shape;106;p4"/>
          <p:cNvPicPr preferRelativeResize="0"/>
          <p:nvPr/>
        </p:nvPicPr>
        <p:blipFill>
          <a:blip r:embed="rId2">
            <a:alphaModFix/>
          </a:blip>
          <a:stretch>
            <a:fillRect/>
          </a:stretch>
        </p:blipFill>
        <p:spPr>
          <a:xfrm rot="5567705">
            <a:off x="-4527136" y="5133834"/>
            <a:ext cx="7350536" cy="6070604"/>
          </a:xfrm>
          <a:prstGeom prst="rect">
            <a:avLst/>
          </a:prstGeom>
          <a:noFill/>
          <a:ln>
            <a:noFill/>
          </a:ln>
        </p:spPr>
      </p:pic>
      <p:grpSp>
        <p:nvGrpSpPr>
          <p:cNvPr id="107" name="Google Shape;107;p4"/>
          <p:cNvGrpSpPr/>
          <p:nvPr/>
        </p:nvGrpSpPr>
        <p:grpSpPr>
          <a:xfrm>
            <a:off x="407972" y="6144667"/>
            <a:ext cx="3606000" cy="400000"/>
            <a:chOff x="715103" y="136825"/>
            <a:chExt cx="2704500" cy="300000"/>
          </a:xfrm>
        </p:grpSpPr>
        <p:grpSp>
          <p:nvGrpSpPr>
            <p:cNvPr id="108" name="Google Shape;108;p4"/>
            <p:cNvGrpSpPr/>
            <p:nvPr/>
          </p:nvGrpSpPr>
          <p:grpSpPr>
            <a:xfrm>
              <a:off x="715103" y="136825"/>
              <a:ext cx="300000" cy="300000"/>
              <a:chOff x="4578403" y="569475"/>
              <a:chExt cx="300000" cy="300000"/>
            </a:xfrm>
          </p:grpSpPr>
          <p:cxnSp>
            <p:nvCxnSpPr>
              <p:cNvPr id="109" name="Google Shape;109;p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11" name="Google Shape;111;p4"/>
            <p:cNvGrpSpPr/>
            <p:nvPr/>
          </p:nvGrpSpPr>
          <p:grpSpPr>
            <a:xfrm>
              <a:off x="1115853" y="136825"/>
              <a:ext cx="300000" cy="300000"/>
              <a:chOff x="4578403" y="569475"/>
              <a:chExt cx="300000" cy="300000"/>
            </a:xfrm>
          </p:grpSpPr>
          <p:cxnSp>
            <p:nvCxnSpPr>
              <p:cNvPr id="112" name="Google Shape;112;p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14" name="Google Shape;114;p4"/>
            <p:cNvGrpSpPr/>
            <p:nvPr/>
          </p:nvGrpSpPr>
          <p:grpSpPr>
            <a:xfrm>
              <a:off x="1516603" y="136825"/>
              <a:ext cx="300000" cy="300000"/>
              <a:chOff x="4578403" y="569475"/>
              <a:chExt cx="300000" cy="300000"/>
            </a:xfrm>
          </p:grpSpPr>
          <p:cxnSp>
            <p:nvCxnSpPr>
              <p:cNvPr id="115" name="Google Shape;115;p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17" name="Google Shape;117;p4"/>
            <p:cNvGrpSpPr/>
            <p:nvPr/>
          </p:nvGrpSpPr>
          <p:grpSpPr>
            <a:xfrm>
              <a:off x="1917353" y="136825"/>
              <a:ext cx="300000" cy="300000"/>
              <a:chOff x="4578403" y="569475"/>
              <a:chExt cx="300000" cy="300000"/>
            </a:xfrm>
          </p:grpSpPr>
          <p:cxnSp>
            <p:nvCxnSpPr>
              <p:cNvPr id="118" name="Google Shape;118;p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19" name="Google Shape;119;p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20" name="Google Shape;120;p4"/>
            <p:cNvGrpSpPr/>
            <p:nvPr/>
          </p:nvGrpSpPr>
          <p:grpSpPr>
            <a:xfrm>
              <a:off x="2318103" y="136825"/>
              <a:ext cx="300000" cy="300000"/>
              <a:chOff x="4578403" y="569475"/>
              <a:chExt cx="300000" cy="300000"/>
            </a:xfrm>
          </p:grpSpPr>
          <p:cxnSp>
            <p:nvCxnSpPr>
              <p:cNvPr id="121" name="Google Shape;121;p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22" name="Google Shape;122;p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23" name="Google Shape;123;p4"/>
            <p:cNvGrpSpPr/>
            <p:nvPr/>
          </p:nvGrpSpPr>
          <p:grpSpPr>
            <a:xfrm>
              <a:off x="2718853" y="136825"/>
              <a:ext cx="300000" cy="300000"/>
              <a:chOff x="4578403" y="569475"/>
              <a:chExt cx="300000" cy="300000"/>
            </a:xfrm>
          </p:grpSpPr>
          <p:cxnSp>
            <p:nvCxnSpPr>
              <p:cNvPr id="124" name="Google Shape;124;p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25" name="Google Shape;125;p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26" name="Google Shape;126;p4"/>
            <p:cNvGrpSpPr/>
            <p:nvPr/>
          </p:nvGrpSpPr>
          <p:grpSpPr>
            <a:xfrm>
              <a:off x="3119603" y="136825"/>
              <a:ext cx="300000" cy="300000"/>
              <a:chOff x="4578403" y="569475"/>
              <a:chExt cx="300000" cy="300000"/>
            </a:xfrm>
          </p:grpSpPr>
          <p:cxnSp>
            <p:nvCxnSpPr>
              <p:cNvPr id="127" name="Google Shape;127;p4"/>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28" name="Google Shape;128;p4"/>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29" name="Google Shape;129;p4"/>
          <p:cNvGrpSpPr/>
          <p:nvPr/>
        </p:nvGrpSpPr>
        <p:grpSpPr>
          <a:xfrm>
            <a:off x="10670505" y="-2418154"/>
            <a:ext cx="3900859" cy="8962811"/>
            <a:chOff x="8002879" y="-1813615"/>
            <a:chExt cx="2925644" cy="6722108"/>
          </a:xfrm>
        </p:grpSpPr>
        <p:grpSp>
          <p:nvGrpSpPr>
            <p:cNvPr id="130" name="Google Shape;130;p4"/>
            <p:cNvGrpSpPr/>
            <p:nvPr/>
          </p:nvGrpSpPr>
          <p:grpSpPr>
            <a:xfrm>
              <a:off x="8002879" y="-1813615"/>
              <a:ext cx="2925644" cy="5417280"/>
              <a:chOff x="8002879" y="-1813615"/>
              <a:chExt cx="2925644" cy="5417280"/>
            </a:xfrm>
          </p:grpSpPr>
          <p:pic>
            <p:nvPicPr>
              <p:cNvPr id="131" name="Google Shape;131;p4"/>
              <p:cNvPicPr preferRelativeResize="0"/>
              <p:nvPr/>
            </p:nvPicPr>
            <p:blipFill>
              <a:blip r:embed="rId3">
                <a:alphaModFix/>
              </a:blip>
              <a:stretch>
                <a:fillRect/>
              </a:stretch>
            </p:blipFill>
            <p:spPr>
              <a:xfrm rot="10252700">
                <a:off x="8397068" y="-1676726"/>
                <a:ext cx="2137265" cy="5143501"/>
              </a:xfrm>
              <a:prstGeom prst="rect">
                <a:avLst/>
              </a:prstGeom>
              <a:noFill/>
              <a:ln>
                <a:noFill/>
              </a:ln>
            </p:spPr>
          </p:pic>
          <p:grpSp>
            <p:nvGrpSpPr>
              <p:cNvPr id="132" name="Google Shape;132;p4"/>
              <p:cNvGrpSpPr/>
              <p:nvPr/>
            </p:nvGrpSpPr>
            <p:grpSpPr>
              <a:xfrm>
                <a:off x="8529730" y="234989"/>
                <a:ext cx="295029" cy="885087"/>
                <a:chOff x="8475000" y="1552550"/>
                <a:chExt cx="669000" cy="2007000"/>
              </a:xfrm>
            </p:grpSpPr>
            <p:sp>
              <p:nvSpPr>
                <p:cNvPr id="133" name="Google Shape;133;p4"/>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4"/>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4"/>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4"/>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4"/>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38" name="Google Shape;138;p4"/>
            <p:cNvGrpSpPr/>
            <p:nvPr/>
          </p:nvGrpSpPr>
          <p:grpSpPr>
            <a:xfrm>
              <a:off x="8529690" y="4467008"/>
              <a:ext cx="295023" cy="441485"/>
              <a:chOff x="3217425" y="993100"/>
              <a:chExt cx="196800" cy="294500"/>
            </a:xfrm>
          </p:grpSpPr>
          <p:sp>
            <p:nvSpPr>
              <p:cNvPr id="139" name="Google Shape;139;p4"/>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pic>
        <p:nvPicPr>
          <p:cNvPr id="142" name="Google Shape;142;p4"/>
          <p:cNvPicPr preferRelativeResize="0"/>
          <p:nvPr/>
        </p:nvPicPr>
        <p:blipFill>
          <a:blip r:embed="rId4">
            <a:alphaModFix/>
          </a:blip>
          <a:stretch>
            <a:fillRect/>
          </a:stretch>
        </p:blipFill>
        <p:spPr>
          <a:xfrm>
            <a:off x="-5384800" y="-4739834"/>
            <a:ext cx="7626035" cy="6451603"/>
          </a:xfrm>
          <a:prstGeom prst="rect">
            <a:avLst/>
          </a:prstGeom>
          <a:noFill/>
          <a:ln>
            <a:noFill/>
          </a:ln>
        </p:spPr>
      </p:pic>
      <p:grpSp>
        <p:nvGrpSpPr>
          <p:cNvPr id="143" name="Google Shape;143;p4"/>
          <p:cNvGrpSpPr/>
          <p:nvPr/>
        </p:nvGrpSpPr>
        <p:grpSpPr>
          <a:xfrm>
            <a:off x="407957" y="313346"/>
            <a:ext cx="1003923" cy="399973"/>
            <a:chOff x="5945000" y="1407375"/>
            <a:chExt cx="1678800" cy="669000"/>
          </a:xfrm>
        </p:grpSpPr>
        <p:sp>
          <p:nvSpPr>
            <p:cNvPr id="144" name="Google Shape;144;p4"/>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46" name="Google Shape;146;p4"/>
            <p:cNvCxnSpPr>
              <a:stCxn id="145" idx="0"/>
              <a:endCxn id="145"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4"/>
            <p:cNvCxnSpPr>
              <a:stCxn id="145" idx="2"/>
              <a:endCxn id="145"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65299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8"/>
        <p:cNvGrpSpPr/>
        <p:nvPr/>
      </p:nvGrpSpPr>
      <p:grpSpPr>
        <a:xfrm>
          <a:off x="0" y="0"/>
          <a:ext cx="0" cy="0"/>
          <a:chOff x="0" y="0"/>
          <a:chExt cx="0" cy="0"/>
        </a:xfrm>
      </p:grpSpPr>
      <p:sp>
        <p:nvSpPr>
          <p:cNvPr id="149" name="Google Shape;149;p5"/>
          <p:cNvSpPr txBox="1">
            <a:spLocks noGrp="1"/>
          </p:cNvSpPr>
          <p:nvPr>
            <p:ph type="subTitle" idx="1"/>
          </p:nvPr>
        </p:nvSpPr>
        <p:spPr>
          <a:xfrm>
            <a:off x="1801184" y="2857967"/>
            <a:ext cx="3934400" cy="672000"/>
          </a:xfrm>
          <a:prstGeom prst="rect">
            <a:avLst/>
          </a:prstGeom>
        </p:spPr>
        <p:txBody>
          <a:bodyPr spcFirstLastPara="1" wrap="square" lIns="91425" tIns="91425" rIns="91425" bIns="91425" anchor="b" anchorCtr="0">
            <a:noAutofit/>
          </a:bodyPr>
          <a:lstStyle>
            <a:lvl1pPr lvl="0" algn="ctr">
              <a:spcBef>
                <a:spcPts val="0"/>
              </a:spcBef>
              <a:spcAft>
                <a:spcPts val="0"/>
              </a:spcAft>
              <a:buSzPts val="2500"/>
              <a:buFont typeface="Bebas Neue"/>
              <a:buNone/>
              <a:defRPr sz="3467">
                <a:latin typeface="Darker Grotesque SemiBold"/>
                <a:ea typeface="Darker Grotesque SemiBold"/>
                <a:cs typeface="Darker Grotesque SemiBold"/>
                <a:sym typeface="Darker Grotesque SemiBold"/>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50" name="Google Shape;150;p5"/>
          <p:cNvSpPr txBox="1">
            <a:spLocks noGrp="1"/>
          </p:cNvSpPr>
          <p:nvPr>
            <p:ph type="subTitle" idx="2"/>
          </p:nvPr>
        </p:nvSpPr>
        <p:spPr>
          <a:xfrm>
            <a:off x="6456417" y="2857967"/>
            <a:ext cx="3934400" cy="67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Bebas Neue"/>
              <a:buNone/>
              <a:defRPr sz="3467">
                <a:latin typeface="Darker Grotesque SemiBold"/>
                <a:ea typeface="Darker Grotesque SemiBold"/>
                <a:cs typeface="Darker Grotesque SemiBold"/>
                <a:sym typeface="Darker Grotesque SemiBold"/>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151" name="Google Shape;151;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152" name="Google Shape;152;p5"/>
          <p:cNvSpPr txBox="1">
            <a:spLocks noGrp="1"/>
          </p:cNvSpPr>
          <p:nvPr>
            <p:ph type="body" idx="3"/>
          </p:nvPr>
        </p:nvSpPr>
        <p:spPr>
          <a:xfrm>
            <a:off x="1801184" y="3466233"/>
            <a:ext cx="3934400" cy="2200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sp>
        <p:nvSpPr>
          <p:cNvPr id="153" name="Google Shape;153;p5"/>
          <p:cNvSpPr txBox="1">
            <a:spLocks noGrp="1"/>
          </p:cNvSpPr>
          <p:nvPr>
            <p:ph type="body" idx="4"/>
          </p:nvPr>
        </p:nvSpPr>
        <p:spPr>
          <a:xfrm>
            <a:off x="6456417" y="3466233"/>
            <a:ext cx="3934400" cy="22008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Click to edit Master text styles</a:t>
            </a:r>
          </a:p>
        </p:txBody>
      </p:sp>
      <p:grpSp>
        <p:nvGrpSpPr>
          <p:cNvPr id="154" name="Google Shape;154;p5"/>
          <p:cNvGrpSpPr/>
          <p:nvPr/>
        </p:nvGrpSpPr>
        <p:grpSpPr>
          <a:xfrm>
            <a:off x="425574" y="5364553"/>
            <a:ext cx="393372" cy="1180116"/>
            <a:chOff x="8475000" y="1552550"/>
            <a:chExt cx="669000" cy="2007000"/>
          </a:xfrm>
        </p:grpSpPr>
        <p:sp>
          <p:nvSpPr>
            <p:cNvPr id="155" name="Google Shape;155;p5"/>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5"/>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0" name="Google Shape;160;p5"/>
          <p:cNvPicPr preferRelativeResize="0"/>
          <p:nvPr/>
        </p:nvPicPr>
        <p:blipFill>
          <a:blip r:embed="rId2">
            <a:alphaModFix/>
          </a:blip>
          <a:stretch>
            <a:fillRect/>
          </a:stretch>
        </p:blipFill>
        <p:spPr>
          <a:xfrm rot="1853232">
            <a:off x="-2124809" y="-612333"/>
            <a:ext cx="2849688" cy="6858004"/>
          </a:xfrm>
          <a:prstGeom prst="rect">
            <a:avLst/>
          </a:prstGeom>
          <a:noFill/>
          <a:ln>
            <a:noFill/>
          </a:ln>
        </p:spPr>
      </p:pic>
      <p:grpSp>
        <p:nvGrpSpPr>
          <p:cNvPr id="161" name="Google Shape;161;p5"/>
          <p:cNvGrpSpPr/>
          <p:nvPr/>
        </p:nvGrpSpPr>
        <p:grpSpPr>
          <a:xfrm>
            <a:off x="425557" y="313346"/>
            <a:ext cx="1003923" cy="399973"/>
            <a:chOff x="5945000" y="1407375"/>
            <a:chExt cx="1678800" cy="669000"/>
          </a:xfrm>
        </p:grpSpPr>
        <p:sp>
          <p:nvSpPr>
            <p:cNvPr id="162" name="Google Shape;162;p5"/>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64" name="Google Shape;164;p5"/>
            <p:cNvCxnSpPr>
              <a:stCxn id="163" idx="0"/>
              <a:endCxn id="163"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165" name="Google Shape;165;p5"/>
            <p:cNvCxnSpPr>
              <a:stCxn id="163" idx="2"/>
              <a:endCxn id="163"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nvGrpSpPr>
          <p:cNvPr id="166" name="Google Shape;166;p5"/>
          <p:cNvGrpSpPr/>
          <p:nvPr/>
        </p:nvGrpSpPr>
        <p:grpSpPr>
          <a:xfrm>
            <a:off x="4402272" y="2785509"/>
            <a:ext cx="11489299" cy="8510785"/>
            <a:chOff x="3301704" y="2089131"/>
            <a:chExt cx="8616974" cy="6383089"/>
          </a:xfrm>
        </p:grpSpPr>
        <p:pic>
          <p:nvPicPr>
            <p:cNvPr id="167" name="Google Shape;167;p5"/>
            <p:cNvPicPr preferRelativeResize="0"/>
            <p:nvPr/>
          </p:nvPicPr>
          <p:blipFill>
            <a:blip r:embed="rId3">
              <a:alphaModFix/>
            </a:blip>
            <a:stretch>
              <a:fillRect/>
            </a:stretch>
          </p:blipFill>
          <p:spPr>
            <a:xfrm rot="6166387">
              <a:off x="6332662" y="3004200"/>
              <a:ext cx="5512901" cy="4552951"/>
            </a:xfrm>
            <a:prstGeom prst="rect">
              <a:avLst/>
            </a:prstGeom>
            <a:noFill/>
            <a:ln>
              <a:noFill/>
            </a:ln>
          </p:spPr>
        </p:pic>
        <p:grpSp>
          <p:nvGrpSpPr>
            <p:cNvPr id="168" name="Google Shape;168;p5"/>
            <p:cNvGrpSpPr/>
            <p:nvPr/>
          </p:nvGrpSpPr>
          <p:grpSpPr>
            <a:xfrm>
              <a:off x="3301704" y="4608500"/>
              <a:ext cx="2704500" cy="300000"/>
              <a:chOff x="715103" y="136825"/>
              <a:chExt cx="2704500" cy="300000"/>
            </a:xfrm>
          </p:grpSpPr>
          <p:grpSp>
            <p:nvGrpSpPr>
              <p:cNvPr id="169" name="Google Shape;169;p5"/>
              <p:cNvGrpSpPr/>
              <p:nvPr/>
            </p:nvGrpSpPr>
            <p:grpSpPr>
              <a:xfrm>
                <a:off x="715103" y="136825"/>
                <a:ext cx="300000" cy="300000"/>
                <a:chOff x="4578403" y="569475"/>
                <a:chExt cx="300000" cy="300000"/>
              </a:xfrm>
            </p:grpSpPr>
            <p:cxnSp>
              <p:nvCxnSpPr>
                <p:cNvPr id="170" name="Google Shape;170;p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72" name="Google Shape;172;p5"/>
              <p:cNvGrpSpPr/>
              <p:nvPr/>
            </p:nvGrpSpPr>
            <p:grpSpPr>
              <a:xfrm>
                <a:off x="1115853" y="136825"/>
                <a:ext cx="300000" cy="300000"/>
                <a:chOff x="4578403" y="569475"/>
                <a:chExt cx="300000" cy="300000"/>
              </a:xfrm>
            </p:grpSpPr>
            <p:cxnSp>
              <p:nvCxnSpPr>
                <p:cNvPr id="173" name="Google Shape;173;p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75" name="Google Shape;175;p5"/>
              <p:cNvGrpSpPr/>
              <p:nvPr/>
            </p:nvGrpSpPr>
            <p:grpSpPr>
              <a:xfrm>
                <a:off x="1516603" y="136825"/>
                <a:ext cx="300000" cy="300000"/>
                <a:chOff x="4578403" y="569475"/>
                <a:chExt cx="300000" cy="300000"/>
              </a:xfrm>
            </p:grpSpPr>
            <p:cxnSp>
              <p:nvCxnSpPr>
                <p:cNvPr id="176" name="Google Shape;176;p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78" name="Google Shape;178;p5"/>
              <p:cNvGrpSpPr/>
              <p:nvPr/>
            </p:nvGrpSpPr>
            <p:grpSpPr>
              <a:xfrm>
                <a:off x="1917353" y="136825"/>
                <a:ext cx="300000" cy="300000"/>
                <a:chOff x="4578403" y="569475"/>
                <a:chExt cx="300000" cy="300000"/>
              </a:xfrm>
            </p:grpSpPr>
            <p:cxnSp>
              <p:nvCxnSpPr>
                <p:cNvPr id="179" name="Google Shape;179;p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80" name="Google Shape;180;p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81" name="Google Shape;181;p5"/>
              <p:cNvGrpSpPr/>
              <p:nvPr/>
            </p:nvGrpSpPr>
            <p:grpSpPr>
              <a:xfrm>
                <a:off x="2318103" y="136825"/>
                <a:ext cx="300000" cy="300000"/>
                <a:chOff x="4578403" y="569475"/>
                <a:chExt cx="300000" cy="300000"/>
              </a:xfrm>
            </p:grpSpPr>
            <p:cxnSp>
              <p:nvCxnSpPr>
                <p:cNvPr id="182" name="Google Shape;182;p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84" name="Google Shape;184;p5"/>
              <p:cNvGrpSpPr/>
              <p:nvPr/>
            </p:nvGrpSpPr>
            <p:grpSpPr>
              <a:xfrm>
                <a:off x="2718853" y="136825"/>
                <a:ext cx="300000" cy="300000"/>
                <a:chOff x="4578403" y="569475"/>
                <a:chExt cx="300000" cy="300000"/>
              </a:xfrm>
            </p:grpSpPr>
            <p:cxnSp>
              <p:nvCxnSpPr>
                <p:cNvPr id="185" name="Google Shape;185;p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187" name="Google Shape;187;p5"/>
              <p:cNvGrpSpPr/>
              <p:nvPr/>
            </p:nvGrpSpPr>
            <p:grpSpPr>
              <a:xfrm>
                <a:off x="3119603" y="136825"/>
                <a:ext cx="300000" cy="300000"/>
                <a:chOff x="4578403" y="569475"/>
                <a:chExt cx="300000" cy="300000"/>
              </a:xfrm>
            </p:grpSpPr>
            <p:cxnSp>
              <p:nvCxnSpPr>
                <p:cNvPr id="188" name="Google Shape;188;p5"/>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5"/>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190" name="Google Shape;190;p5"/>
          <p:cNvGrpSpPr/>
          <p:nvPr/>
        </p:nvGrpSpPr>
        <p:grpSpPr>
          <a:xfrm>
            <a:off x="6456433" y="-5094633"/>
            <a:ext cx="7626035" cy="7749224"/>
            <a:chOff x="4842325" y="-3820975"/>
            <a:chExt cx="5719526" cy="5811918"/>
          </a:xfrm>
        </p:grpSpPr>
        <p:pic>
          <p:nvPicPr>
            <p:cNvPr id="191" name="Google Shape;191;p5"/>
            <p:cNvPicPr preferRelativeResize="0"/>
            <p:nvPr/>
          </p:nvPicPr>
          <p:blipFill>
            <a:blip r:embed="rId4">
              <a:alphaModFix/>
            </a:blip>
            <a:stretch>
              <a:fillRect/>
            </a:stretch>
          </p:blipFill>
          <p:spPr>
            <a:xfrm>
              <a:off x="4842325" y="-3820975"/>
              <a:ext cx="5719526" cy="4838702"/>
            </a:xfrm>
            <a:prstGeom prst="rect">
              <a:avLst/>
            </a:prstGeom>
            <a:noFill/>
            <a:ln>
              <a:noFill/>
            </a:ln>
          </p:spPr>
        </p:pic>
        <p:grpSp>
          <p:nvGrpSpPr>
            <p:cNvPr id="192" name="Google Shape;192;p5"/>
            <p:cNvGrpSpPr/>
            <p:nvPr/>
          </p:nvGrpSpPr>
          <p:grpSpPr>
            <a:xfrm>
              <a:off x="8529690" y="1549458"/>
              <a:ext cx="295023" cy="441485"/>
              <a:chOff x="3217425" y="993100"/>
              <a:chExt cx="196800" cy="294500"/>
            </a:xfrm>
          </p:grpSpPr>
          <p:sp>
            <p:nvSpPr>
              <p:cNvPr id="193" name="Google Shape;193;p5"/>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5"/>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336812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6"/>
        <p:cNvGrpSpPr/>
        <p:nvPr/>
      </p:nvGrpSpPr>
      <p:grpSpPr>
        <a:xfrm>
          <a:off x="0" y="0"/>
          <a:ext cx="0" cy="0"/>
          <a:chOff x="0" y="0"/>
          <a:chExt cx="0" cy="0"/>
        </a:xfrm>
      </p:grpSpPr>
      <p:sp>
        <p:nvSpPr>
          <p:cNvPr id="197" name="Google Shape;197;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pic>
        <p:nvPicPr>
          <p:cNvPr id="198" name="Google Shape;198;p6"/>
          <p:cNvPicPr preferRelativeResize="0"/>
          <p:nvPr/>
        </p:nvPicPr>
        <p:blipFill>
          <a:blip r:embed="rId2">
            <a:alphaModFix/>
          </a:blip>
          <a:stretch>
            <a:fillRect/>
          </a:stretch>
        </p:blipFill>
        <p:spPr>
          <a:xfrm rot="-5400000">
            <a:off x="2874782" y="-3344466"/>
            <a:ext cx="2849687" cy="6858001"/>
          </a:xfrm>
          <a:prstGeom prst="rect">
            <a:avLst/>
          </a:prstGeom>
          <a:noFill/>
          <a:ln>
            <a:noFill/>
          </a:ln>
        </p:spPr>
      </p:pic>
      <p:grpSp>
        <p:nvGrpSpPr>
          <p:cNvPr id="199" name="Google Shape;199;p6"/>
          <p:cNvGrpSpPr/>
          <p:nvPr/>
        </p:nvGrpSpPr>
        <p:grpSpPr>
          <a:xfrm>
            <a:off x="425574" y="313319"/>
            <a:ext cx="393372" cy="1180116"/>
            <a:chOff x="8475000" y="1552550"/>
            <a:chExt cx="669000" cy="2007000"/>
          </a:xfrm>
        </p:grpSpPr>
        <p:sp>
          <p:nvSpPr>
            <p:cNvPr id="200" name="Google Shape;200;p6"/>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6"/>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6"/>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6"/>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6"/>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05" name="Google Shape;205;p6"/>
          <p:cNvPicPr preferRelativeResize="0"/>
          <p:nvPr/>
        </p:nvPicPr>
        <p:blipFill>
          <a:blip r:embed="rId3">
            <a:alphaModFix/>
          </a:blip>
          <a:stretch>
            <a:fillRect/>
          </a:stretch>
        </p:blipFill>
        <p:spPr>
          <a:xfrm rot="10800000">
            <a:off x="10314957" y="4761800"/>
            <a:ext cx="7626035" cy="6451603"/>
          </a:xfrm>
          <a:prstGeom prst="rect">
            <a:avLst/>
          </a:prstGeom>
          <a:noFill/>
          <a:ln>
            <a:noFill/>
          </a:ln>
        </p:spPr>
      </p:pic>
      <p:grpSp>
        <p:nvGrpSpPr>
          <p:cNvPr id="206" name="Google Shape;206;p6"/>
          <p:cNvGrpSpPr/>
          <p:nvPr/>
        </p:nvGrpSpPr>
        <p:grpSpPr>
          <a:xfrm>
            <a:off x="8150839" y="6150833"/>
            <a:ext cx="3606000" cy="400000"/>
            <a:chOff x="715103" y="136825"/>
            <a:chExt cx="2704500" cy="300000"/>
          </a:xfrm>
        </p:grpSpPr>
        <p:grpSp>
          <p:nvGrpSpPr>
            <p:cNvPr id="207" name="Google Shape;207;p6"/>
            <p:cNvGrpSpPr/>
            <p:nvPr/>
          </p:nvGrpSpPr>
          <p:grpSpPr>
            <a:xfrm>
              <a:off x="715103" y="136825"/>
              <a:ext cx="300000" cy="300000"/>
              <a:chOff x="4578403" y="569475"/>
              <a:chExt cx="300000" cy="300000"/>
            </a:xfrm>
          </p:grpSpPr>
          <p:cxnSp>
            <p:nvCxnSpPr>
              <p:cNvPr id="208" name="Google Shape;208;p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10" name="Google Shape;210;p6"/>
            <p:cNvGrpSpPr/>
            <p:nvPr/>
          </p:nvGrpSpPr>
          <p:grpSpPr>
            <a:xfrm>
              <a:off x="1115853" y="136825"/>
              <a:ext cx="300000" cy="300000"/>
              <a:chOff x="4578403" y="569475"/>
              <a:chExt cx="300000" cy="300000"/>
            </a:xfrm>
          </p:grpSpPr>
          <p:cxnSp>
            <p:nvCxnSpPr>
              <p:cNvPr id="211" name="Google Shape;211;p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12" name="Google Shape;212;p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13" name="Google Shape;213;p6"/>
            <p:cNvGrpSpPr/>
            <p:nvPr/>
          </p:nvGrpSpPr>
          <p:grpSpPr>
            <a:xfrm>
              <a:off x="1516603" y="136825"/>
              <a:ext cx="300000" cy="300000"/>
              <a:chOff x="4578403" y="569475"/>
              <a:chExt cx="300000" cy="300000"/>
            </a:xfrm>
          </p:grpSpPr>
          <p:cxnSp>
            <p:nvCxnSpPr>
              <p:cNvPr id="214" name="Google Shape;214;p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16" name="Google Shape;216;p6"/>
            <p:cNvGrpSpPr/>
            <p:nvPr/>
          </p:nvGrpSpPr>
          <p:grpSpPr>
            <a:xfrm>
              <a:off x="1917353" y="136825"/>
              <a:ext cx="300000" cy="300000"/>
              <a:chOff x="4578403" y="569475"/>
              <a:chExt cx="300000" cy="300000"/>
            </a:xfrm>
          </p:grpSpPr>
          <p:cxnSp>
            <p:nvCxnSpPr>
              <p:cNvPr id="217" name="Google Shape;217;p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19" name="Google Shape;219;p6"/>
            <p:cNvGrpSpPr/>
            <p:nvPr/>
          </p:nvGrpSpPr>
          <p:grpSpPr>
            <a:xfrm>
              <a:off x="2318103" y="136825"/>
              <a:ext cx="300000" cy="300000"/>
              <a:chOff x="4578403" y="569475"/>
              <a:chExt cx="300000" cy="300000"/>
            </a:xfrm>
          </p:grpSpPr>
          <p:cxnSp>
            <p:nvCxnSpPr>
              <p:cNvPr id="220" name="Google Shape;220;p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21" name="Google Shape;221;p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22" name="Google Shape;222;p6"/>
            <p:cNvGrpSpPr/>
            <p:nvPr/>
          </p:nvGrpSpPr>
          <p:grpSpPr>
            <a:xfrm>
              <a:off x="2718853" y="136825"/>
              <a:ext cx="300000" cy="300000"/>
              <a:chOff x="4578403" y="569475"/>
              <a:chExt cx="300000" cy="300000"/>
            </a:xfrm>
          </p:grpSpPr>
          <p:cxnSp>
            <p:nvCxnSpPr>
              <p:cNvPr id="223" name="Google Shape;223;p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24" name="Google Shape;224;p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25" name="Google Shape;225;p6"/>
            <p:cNvGrpSpPr/>
            <p:nvPr/>
          </p:nvGrpSpPr>
          <p:grpSpPr>
            <a:xfrm>
              <a:off x="3119603" y="136825"/>
              <a:ext cx="300000" cy="300000"/>
              <a:chOff x="4578403" y="569475"/>
              <a:chExt cx="300000" cy="300000"/>
            </a:xfrm>
          </p:grpSpPr>
          <p:cxnSp>
            <p:nvCxnSpPr>
              <p:cNvPr id="226" name="Google Shape;226;p6"/>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6"/>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228" name="Google Shape;228;p6"/>
          <p:cNvGrpSpPr/>
          <p:nvPr/>
        </p:nvGrpSpPr>
        <p:grpSpPr>
          <a:xfrm>
            <a:off x="-4873901" y="2802734"/>
            <a:ext cx="8904520" cy="8100468"/>
            <a:chOff x="-3655426" y="2102050"/>
            <a:chExt cx="6678390" cy="6075351"/>
          </a:xfrm>
        </p:grpSpPr>
        <p:pic>
          <p:nvPicPr>
            <p:cNvPr id="229" name="Google Shape;229;p6"/>
            <p:cNvPicPr preferRelativeResize="0"/>
            <p:nvPr/>
          </p:nvPicPr>
          <p:blipFill>
            <a:blip r:embed="rId4">
              <a:alphaModFix/>
            </a:blip>
            <a:stretch>
              <a:fillRect/>
            </a:stretch>
          </p:blipFill>
          <p:spPr>
            <a:xfrm rot="9682345">
              <a:off x="-3072682" y="2863249"/>
              <a:ext cx="5512901" cy="4552953"/>
            </a:xfrm>
            <a:prstGeom prst="rect">
              <a:avLst/>
            </a:prstGeom>
            <a:noFill/>
            <a:ln>
              <a:noFill/>
            </a:ln>
          </p:spPr>
        </p:pic>
        <p:grpSp>
          <p:nvGrpSpPr>
            <p:cNvPr id="230" name="Google Shape;230;p6"/>
            <p:cNvGrpSpPr/>
            <p:nvPr/>
          </p:nvGrpSpPr>
          <p:grpSpPr>
            <a:xfrm>
              <a:off x="319165" y="4467008"/>
              <a:ext cx="295023" cy="441485"/>
              <a:chOff x="3217425" y="993100"/>
              <a:chExt cx="196800" cy="294500"/>
            </a:xfrm>
          </p:grpSpPr>
          <p:sp>
            <p:nvSpPr>
              <p:cNvPr id="231" name="Google Shape;231;p6"/>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6"/>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6"/>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34" name="Google Shape;234;p6"/>
          <p:cNvGrpSpPr/>
          <p:nvPr/>
        </p:nvGrpSpPr>
        <p:grpSpPr>
          <a:xfrm>
            <a:off x="10752911" y="313346"/>
            <a:ext cx="1003923" cy="399973"/>
            <a:chOff x="5945000" y="1407375"/>
            <a:chExt cx="1678800" cy="669000"/>
          </a:xfrm>
        </p:grpSpPr>
        <p:sp>
          <p:nvSpPr>
            <p:cNvPr id="235" name="Google Shape;235;p6"/>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6"/>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237" name="Google Shape;237;p6"/>
            <p:cNvCxnSpPr>
              <a:stCxn id="236" idx="0"/>
              <a:endCxn id="236"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6"/>
            <p:cNvCxnSpPr>
              <a:stCxn id="236" idx="2"/>
              <a:endCxn id="236"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156088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9"/>
        <p:cNvGrpSpPr/>
        <p:nvPr/>
      </p:nvGrpSpPr>
      <p:grpSpPr>
        <a:xfrm>
          <a:off x="0" y="0"/>
          <a:ext cx="0" cy="0"/>
          <a:chOff x="0" y="0"/>
          <a:chExt cx="0" cy="0"/>
        </a:xfrm>
      </p:grpSpPr>
      <p:sp>
        <p:nvSpPr>
          <p:cNvPr id="240" name="Google Shape;240;p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r>
              <a:rPr lang="en-US"/>
              <a:t>Click to edit Master title style</a:t>
            </a:r>
            <a:endParaRPr/>
          </a:p>
        </p:txBody>
      </p:sp>
      <p:sp>
        <p:nvSpPr>
          <p:cNvPr id="241" name="Google Shape;241;p7"/>
          <p:cNvSpPr txBox="1">
            <a:spLocks noGrp="1"/>
          </p:cNvSpPr>
          <p:nvPr>
            <p:ph type="body" idx="1"/>
          </p:nvPr>
        </p:nvSpPr>
        <p:spPr>
          <a:xfrm>
            <a:off x="5708256" y="2530133"/>
            <a:ext cx="5218400" cy="267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dk2"/>
              </a:buClr>
              <a:buSzPts val="1400"/>
              <a:buAutoNum type="arabicPeriod"/>
              <a:defRPr sz="1867"/>
            </a:lvl1pPr>
            <a:lvl2pPr marL="1219170" lvl="1" indent="-423323" rtl="0">
              <a:lnSpc>
                <a:spcPct val="115000"/>
              </a:lnSpc>
              <a:spcBef>
                <a:spcPts val="0"/>
              </a:spcBef>
              <a:spcAft>
                <a:spcPts val="0"/>
              </a:spcAft>
              <a:buSzPts val="1400"/>
              <a:buAutoNum type="alphaLcPeriod"/>
              <a:defRPr/>
            </a:lvl2pPr>
            <a:lvl3pPr marL="1828754" lvl="2" indent="-423323" rtl="0">
              <a:lnSpc>
                <a:spcPct val="115000"/>
              </a:lnSpc>
              <a:spcBef>
                <a:spcPts val="0"/>
              </a:spcBef>
              <a:spcAft>
                <a:spcPts val="0"/>
              </a:spcAft>
              <a:buSzPts val="1400"/>
              <a:buAutoNum type="romanLcPeriod"/>
              <a:defRPr/>
            </a:lvl3pPr>
            <a:lvl4pPr marL="2438339" lvl="3" indent="-423323" rtl="0">
              <a:lnSpc>
                <a:spcPct val="115000"/>
              </a:lnSpc>
              <a:spcBef>
                <a:spcPts val="0"/>
              </a:spcBef>
              <a:spcAft>
                <a:spcPts val="0"/>
              </a:spcAft>
              <a:buSzPts val="1400"/>
              <a:buAutoNum type="arabicPeriod"/>
              <a:defRPr/>
            </a:lvl4pPr>
            <a:lvl5pPr marL="3047924" lvl="4" indent="-423323" rtl="0">
              <a:lnSpc>
                <a:spcPct val="115000"/>
              </a:lnSpc>
              <a:spcBef>
                <a:spcPts val="0"/>
              </a:spcBef>
              <a:spcAft>
                <a:spcPts val="0"/>
              </a:spcAft>
              <a:buSzPts val="1400"/>
              <a:buAutoNum type="alphaLcPeriod"/>
              <a:defRPr/>
            </a:lvl5pPr>
            <a:lvl6pPr marL="3657509" lvl="5" indent="-423323" rtl="0">
              <a:lnSpc>
                <a:spcPct val="115000"/>
              </a:lnSpc>
              <a:spcBef>
                <a:spcPts val="0"/>
              </a:spcBef>
              <a:spcAft>
                <a:spcPts val="0"/>
              </a:spcAft>
              <a:buSzPts val="1400"/>
              <a:buAutoNum type="romanLcPeriod"/>
              <a:defRPr/>
            </a:lvl6pPr>
            <a:lvl7pPr marL="4267093" lvl="6" indent="-423323" rtl="0">
              <a:lnSpc>
                <a:spcPct val="115000"/>
              </a:lnSpc>
              <a:spcBef>
                <a:spcPts val="0"/>
              </a:spcBef>
              <a:spcAft>
                <a:spcPts val="0"/>
              </a:spcAft>
              <a:buSzPts val="1400"/>
              <a:buAutoNum type="arabicPeriod"/>
              <a:defRPr/>
            </a:lvl7pPr>
            <a:lvl8pPr marL="4876678" lvl="7" indent="-423323" rtl="0">
              <a:lnSpc>
                <a:spcPct val="115000"/>
              </a:lnSpc>
              <a:spcBef>
                <a:spcPts val="0"/>
              </a:spcBef>
              <a:spcAft>
                <a:spcPts val="0"/>
              </a:spcAft>
              <a:buSzPts val="1400"/>
              <a:buAutoNum type="alphaLcPeriod"/>
              <a:defRPr/>
            </a:lvl8pPr>
            <a:lvl9pPr marL="5486263" lvl="8" indent="-423323" rtl="0">
              <a:lnSpc>
                <a:spcPct val="115000"/>
              </a:lnSpc>
              <a:spcBef>
                <a:spcPts val="0"/>
              </a:spcBef>
              <a:spcAft>
                <a:spcPts val="0"/>
              </a:spcAft>
              <a:buSzPts val="1400"/>
              <a:buAutoNum type="romanLcPeriod"/>
              <a:defRPr/>
            </a:lvl9pPr>
          </a:lstStyle>
          <a:p>
            <a:pPr lvl="0"/>
            <a:r>
              <a:rPr lang="en-US"/>
              <a:t>Click to edit Master text styles</a:t>
            </a:r>
          </a:p>
        </p:txBody>
      </p:sp>
      <p:pic>
        <p:nvPicPr>
          <p:cNvPr id="242" name="Google Shape;242;p7"/>
          <p:cNvPicPr preferRelativeResize="0"/>
          <p:nvPr/>
        </p:nvPicPr>
        <p:blipFill>
          <a:blip r:embed="rId2">
            <a:alphaModFix/>
          </a:blip>
          <a:stretch>
            <a:fillRect/>
          </a:stretch>
        </p:blipFill>
        <p:spPr>
          <a:xfrm rot="-3136438">
            <a:off x="9263557" y="3972369"/>
            <a:ext cx="2849687" cy="6858001"/>
          </a:xfrm>
          <a:prstGeom prst="rect">
            <a:avLst/>
          </a:prstGeom>
          <a:noFill/>
          <a:ln>
            <a:noFill/>
          </a:ln>
        </p:spPr>
      </p:pic>
      <p:grpSp>
        <p:nvGrpSpPr>
          <p:cNvPr id="243" name="Google Shape;243;p7"/>
          <p:cNvGrpSpPr/>
          <p:nvPr/>
        </p:nvGrpSpPr>
        <p:grpSpPr>
          <a:xfrm>
            <a:off x="10752757" y="6144679"/>
            <a:ext cx="1003923" cy="399973"/>
            <a:chOff x="5945000" y="1407375"/>
            <a:chExt cx="1678800" cy="669000"/>
          </a:xfrm>
        </p:grpSpPr>
        <p:sp>
          <p:nvSpPr>
            <p:cNvPr id="244" name="Google Shape;244;p7"/>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7"/>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246" name="Google Shape;246;p7"/>
            <p:cNvCxnSpPr>
              <a:stCxn id="245" idx="0"/>
              <a:endCxn id="245"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7"/>
            <p:cNvCxnSpPr>
              <a:stCxn id="245" idx="2"/>
              <a:endCxn id="245"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nvGrpSpPr>
          <p:cNvPr id="248" name="Google Shape;248;p7"/>
          <p:cNvGrpSpPr/>
          <p:nvPr/>
        </p:nvGrpSpPr>
        <p:grpSpPr>
          <a:xfrm>
            <a:off x="5708273" y="-5102234"/>
            <a:ext cx="10033063" cy="6451603"/>
            <a:chOff x="4281204" y="-3826675"/>
            <a:chExt cx="7524797" cy="4838702"/>
          </a:xfrm>
        </p:grpSpPr>
        <p:pic>
          <p:nvPicPr>
            <p:cNvPr id="249" name="Google Shape;249;p7"/>
            <p:cNvPicPr preferRelativeResize="0"/>
            <p:nvPr/>
          </p:nvPicPr>
          <p:blipFill>
            <a:blip r:embed="rId3">
              <a:alphaModFix/>
            </a:blip>
            <a:stretch>
              <a:fillRect/>
            </a:stretch>
          </p:blipFill>
          <p:spPr>
            <a:xfrm>
              <a:off x="6086475" y="-3826675"/>
              <a:ext cx="5719526" cy="4838702"/>
            </a:xfrm>
            <a:prstGeom prst="rect">
              <a:avLst/>
            </a:prstGeom>
            <a:noFill/>
            <a:ln>
              <a:noFill/>
            </a:ln>
          </p:spPr>
        </p:pic>
        <p:grpSp>
          <p:nvGrpSpPr>
            <p:cNvPr id="250" name="Google Shape;250;p7"/>
            <p:cNvGrpSpPr/>
            <p:nvPr/>
          </p:nvGrpSpPr>
          <p:grpSpPr>
            <a:xfrm>
              <a:off x="4281204" y="235000"/>
              <a:ext cx="2704500" cy="300000"/>
              <a:chOff x="715103" y="136825"/>
              <a:chExt cx="2704500" cy="300000"/>
            </a:xfrm>
          </p:grpSpPr>
          <p:grpSp>
            <p:nvGrpSpPr>
              <p:cNvPr id="251" name="Google Shape;251;p7"/>
              <p:cNvGrpSpPr/>
              <p:nvPr/>
            </p:nvGrpSpPr>
            <p:grpSpPr>
              <a:xfrm>
                <a:off x="715103" y="136825"/>
                <a:ext cx="300000" cy="300000"/>
                <a:chOff x="4578403" y="569475"/>
                <a:chExt cx="300000" cy="300000"/>
              </a:xfrm>
            </p:grpSpPr>
            <p:cxnSp>
              <p:nvCxnSpPr>
                <p:cNvPr id="252" name="Google Shape;252;p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53" name="Google Shape;253;p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54" name="Google Shape;254;p7"/>
              <p:cNvGrpSpPr/>
              <p:nvPr/>
            </p:nvGrpSpPr>
            <p:grpSpPr>
              <a:xfrm>
                <a:off x="1115853" y="136825"/>
                <a:ext cx="300000" cy="300000"/>
                <a:chOff x="4578403" y="569475"/>
                <a:chExt cx="300000" cy="300000"/>
              </a:xfrm>
            </p:grpSpPr>
            <p:cxnSp>
              <p:nvCxnSpPr>
                <p:cNvPr id="255" name="Google Shape;255;p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57" name="Google Shape;257;p7"/>
              <p:cNvGrpSpPr/>
              <p:nvPr/>
            </p:nvGrpSpPr>
            <p:grpSpPr>
              <a:xfrm>
                <a:off x="1516603" y="136825"/>
                <a:ext cx="300000" cy="300000"/>
                <a:chOff x="4578403" y="569475"/>
                <a:chExt cx="300000" cy="300000"/>
              </a:xfrm>
            </p:grpSpPr>
            <p:cxnSp>
              <p:nvCxnSpPr>
                <p:cNvPr id="258" name="Google Shape;258;p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60" name="Google Shape;260;p7"/>
              <p:cNvGrpSpPr/>
              <p:nvPr/>
            </p:nvGrpSpPr>
            <p:grpSpPr>
              <a:xfrm>
                <a:off x="1917353" y="136825"/>
                <a:ext cx="300000" cy="300000"/>
                <a:chOff x="4578403" y="569475"/>
                <a:chExt cx="300000" cy="300000"/>
              </a:xfrm>
            </p:grpSpPr>
            <p:cxnSp>
              <p:nvCxnSpPr>
                <p:cNvPr id="261" name="Google Shape;261;p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63" name="Google Shape;263;p7"/>
              <p:cNvGrpSpPr/>
              <p:nvPr/>
            </p:nvGrpSpPr>
            <p:grpSpPr>
              <a:xfrm>
                <a:off x="2318103" y="136825"/>
                <a:ext cx="300000" cy="300000"/>
                <a:chOff x="4578403" y="569475"/>
                <a:chExt cx="300000" cy="300000"/>
              </a:xfrm>
            </p:grpSpPr>
            <p:cxnSp>
              <p:nvCxnSpPr>
                <p:cNvPr id="264" name="Google Shape;264;p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65" name="Google Shape;265;p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66" name="Google Shape;266;p7"/>
              <p:cNvGrpSpPr/>
              <p:nvPr/>
            </p:nvGrpSpPr>
            <p:grpSpPr>
              <a:xfrm>
                <a:off x="2718853" y="136825"/>
                <a:ext cx="300000" cy="300000"/>
                <a:chOff x="4578403" y="569475"/>
                <a:chExt cx="300000" cy="300000"/>
              </a:xfrm>
            </p:grpSpPr>
            <p:cxnSp>
              <p:nvCxnSpPr>
                <p:cNvPr id="267" name="Google Shape;267;p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69" name="Google Shape;269;p7"/>
              <p:cNvGrpSpPr/>
              <p:nvPr/>
            </p:nvGrpSpPr>
            <p:grpSpPr>
              <a:xfrm>
                <a:off x="3119603" y="136825"/>
                <a:ext cx="300000" cy="300000"/>
                <a:chOff x="4578403" y="569475"/>
                <a:chExt cx="300000" cy="300000"/>
              </a:xfrm>
            </p:grpSpPr>
            <p:cxnSp>
              <p:nvCxnSpPr>
                <p:cNvPr id="270" name="Google Shape;270;p7"/>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71" name="Google Shape;271;p7"/>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72" name="Google Shape;272;p7"/>
          <p:cNvGrpSpPr/>
          <p:nvPr/>
        </p:nvGrpSpPr>
        <p:grpSpPr>
          <a:xfrm>
            <a:off x="-4312460" y="313319"/>
            <a:ext cx="8904520" cy="10081583"/>
            <a:chOff x="-3234345" y="234989"/>
            <a:chExt cx="6678390" cy="7561187"/>
          </a:xfrm>
        </p:grpSpPr>
        <p:grpSp>
          <p:nvGrpSpPr>
            <p:cNvPr id="273" name="Google Shape;273;p7"/>
            <p:cNvGrpSpPr/>
            <p:nvPr/>
          </p:nvGrpSpPr>
          <p:grpSpPr>
            <a:xfrm>
              <a:off x="322705" y="234989"/>
              <a:ext cx="295029" cy="885087"/>
              <a:chOff x="8475000" y="1552550"/>
              <a:chExt cx="669000" cy="2007000"/>
            </a:xfrm>
          </p:grpSpPr>
          <p:sp>
            <p:nvSpPr>
              <p:cNvPr id="274" name="Google Shape;274;p7"/>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7"/>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7"/>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7"/>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7"/>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9" name="Google Shape;279;p7"/>
            <p:cNvGrpSpPr/>
            <p:nvPr/>
          </p:nvGrpSpPr>
          <p:grpSpPr>
            <a:xfrm>
              <a:off x="-3234345" y="1720825"/>
              <a:ext cx="6678390" cy="6075351"/>
              <a:chOff x="-3234345" y="1720825"/>
              <a:chExt cx="6678390" cy="6075351"/>
            </a:xfrm>
          </p:grpSpPr>
          <p:pic>
            <p:nvPicPr>
              <p:cNvPr id="280" name="Google Shape;280;p7"/>
              <p:cNvPicPr preferRelativeResize="0"/>
              <p:nvPr/>
            </p:nvPicPr>
            <p:blipFill>
              <a:blip r:embed="rId4">
                <a:alphaModFix/>
              </a:blip>
              <a:stretch>
                <a:fillRect/>
              </a:stretch>
            </p:blipFill>
            <p:spPr>
              <a:xfrm rot="-1117655">
                <a:off x="-2651601" y="2482024"/>
                <a:ext cx="5512901" cy="4552953"/>
              </a:xfrm>
              <a:prstGeom prst="rect">
                <a:avLst/>
              </a:prstGeom>
              <a:noFill/>
              <a:ln>
                <a:noFill/>
              </a:ln>
            </p:spPr>
          </p:pic>
          <p:grpSp>
            <p:nvGrpSpPr>
              <p:cNvPr id="281" name="Google Shape;281;p7"/>
              <p:cNvGrpSpPr/>
              <p:nvPr/>
            </p:nvGrpSpPr>
            <p:grpSpPr>
              <a:xfrm>
                <a:off x="322690" y="4467008"/>
                <a:ext cx="295023" cy="441485"/>
                <a:chOff x="3217425" y="993100"/>
                <a:chExt cx="196800" cy="294500"/>
              </a:xfrm>
            </p:grpSpPr>
            <p:sp>
              <p:nvSpPr>
                <p:cNvPr id="282" name="Google Shape;282;p7"/>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7"/>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7"/>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218642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85"/>
        <p:cNvGrpSpPr/>
        <p:nvPr/>
      </p:nvGrpSpPr>
      <p:grpSpPr>
        <a:xfrm>
          <a:off x="0" y="0"/>
          <a:ext cx="0" cy="0"/>
          <a:chOff x="0" y="0"/>
          <a:chExt cx="0" cy="0"/>
        </a:xfrm>
      </p:grpSpPr>
      <p:sp>
        <p:nvSpPr>
          <p:cNvPr id="286" name="Google Shape;286;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128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grpSp>
        <p:nvGrpSpPr>
          <p:cNvPr id="287" name="Google Shape;287;p8"/>
          <p:cNvGrpSpPr/>
          <p:nvPr/>
        </p:nvGrpSpPr>
        <p:grpSpPr>
          <a:xfrm>
            <a:off x="5709906" y="2885806"/>
            <a:ext cx="10412919" cy="8714660"/>
            <a:chOff x="4282429" y="2164354"/>
            <a:chExt cx="7809689" cy="6535995"/>
          </a:xfrm>
        </p:grpSpPr>
        <p:pic>
          <p:nvPicPr>
            <p:cNvPr id="288" name="Google Shape;288;p8"/>
            <p:cNvPicPr preferRelativeResize="0"/>
            <p:nvPr/>
          </p:nvPicPr>
          <p:blipFill>
            <a:blip r:embed="rId2">
              <a:alphaModFix/>
            </a:blip>
            <a:stretch>
              <a:fillRect/>
            </a:stretch>
          </p:blipFill>
          <p:spPr>
            <a:xfrm rot="6058387">
              <a:off x="6312886" y="3013000"/>
              <a:ext cx="5719528" cy="4838703"/>
            </a:xfrm>
            <a:prstGeom prst="rect">
              <a:avLst/>
            </a:prstGeom>
            <a:noFill/>
            <a:ln>
              <a:noFill/>
            </a:ln>
          </p:spPr>
        </p:pic>
        <p:grpSp>
          <p:nvGrpSpPr>
            <p:cNvPr id="289" name="Google Shape;289;p8"/>
            <p:cNvGrpSpPr/>
            <p:nvPr/>
          </p:nvGrpSpPr>
          <p:grpSpPr>
            <a:xfrm>
              <a:off x="4282429" y="4608500"/>
              <a:ext cx="2704500" cy="300000"/>
              <a:chOff x="715103" y="136825"/>
              <a:chExt cx="2704500" cy="300000"/>
            </a:xfrm>
          </p:grpSpPr>
          <p:grpSp>
            <p:nvGrpSpPr>
              <p:cNvPr id="290" name="Google Shape;290;p8"/>
              <p:cNvGrpSpPr/>
              <p:nvPr/>
            </p:nvGrpSpPr>
            <p:grpSpPr>
              <a:xfrm>
                <a:off x="715103" y="136825"/>
                <a:ext cx="300000" cy="300000"/>
                <a:chOff x="4578403" y="569475"/>
                <a:chExt cx="300000" cy="300000"/>
              </a:xfrm>
            </p:grpSpPr>
            <p:cxnSp>
              <p:nvCxnSpPr>
                <p:cNvPr id="291" name="Google Shape;291;p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92" name="Google Shape;292;p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93" name="Google Shape;293;p8"/>
              <p:cNvGrpSpPr/>
              <p:nvPr/>
            </p:nvGrpSpPr>
            <p:grpSpPr>
              <a:xfrm>
                <a:off x="1115853" y="136825"/>
                <a:ext cx="300000" cy="300000"/>
                <a:chOff x="4578403" y="569475"/>
                <a:chExt cx="300000" cy="300000"/>
              </a:xfrm>
            </p:grpSpPr>
            <p:cxnSp>
              <p:nvCxnSpPr>
                <p:cNvPr id="294" name="Google Shape;294;p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96" name="Google Shape;296;p8"/>
              <p:cNvGrpSpPr/>
              <p:nvPr/>
            </p:nvGrpSpPr>
            <p:grpSpPr>
              <a:xfrm>
                <a:off x="1516603" y="136825"/>
                <a:ext cx="300000" cy="300000"/>
                <a:chOff x="4578403" y="569475"/>
                <a:chExt cx="300000" cy="300000"/>
              </a:xfrm>
            </p:grpSpPr>
            <p:cxnSp>
              <p:nvCxnSpPr>
                <p:cNvPr id="297" name="Google Shape;297;p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299" name="Google Shape;299;p8"/>
              <p:cNvGrpSpPr/>
              <p:nvPr/>
            </p:nvGrpSpPr>
            <p:grpSpPr>
              <a:xfrm>
                <a:off x="1917353" y="136825"/>
                <a:ext cx="300000" cy="300000"/>
                <a:chOff x="4578403" y="569475"/>
                <a:chExt cx="300000" cy="300000"/>
              </a:xfrm>
            </p:grpSpPr>
            <p:cxnSp>
              <p:nvCxnSpPr>
                <p:cNvPr id="300" name="Google Shape;300;p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02" name="Google Shape;302;p8"/>
              <p:cNvGrpSpPr/>
              <p:nvPr/>
            </p:nvGrpSpPr>
            <p:grpSpPr>
              <a:xfrm>
                <a:off x="2318103" y="136825"/>
                <a:ext cx="300000" cy="300000"/>
                <a:chOff x="4578403" y="569475"/>
                <a:chExt cx="300000" cy="300000"/>
              </a:xfrm>
            </p:grpSpPr>
            <p:cxnSp>
              <p:nvCxnSpPr>
                <p:cNvPr id="303" name="Google Shape;303;p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04" name="Google Shape;304;p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05" name="Google Shape;305;p8"/>
              <p:cNvGrpSpPr/>
              <p:nvPr/>
            </p:nvGrpSpPr>
            <p:grpSpPr>
              <a:xfrm>
                <a:off x="2718853" y="136825"/>
                <a:ext cx="300000" cy="300000"/>
                <a:chOff x="4578403" y="569475"/>
                <a:chExt cx="300000" cy="300000"/>
              </a:xfrm>
            </p:grpSpPr>
            <p:cxnSp>
              <p:nvCxnSpPr>
                <p:cNvPr id="306" name="Google Shape;306;p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08" name="Google Shape;308;p8"/>
              <p:cNvGrpSpPr/>
              <p:nvPr/>
            </p:nvGrpSpPr>
            <p:grpSpPr>
              <a:xfrm>
                <a:off x="3119603" y="136825"/>
                <a:ext cx="300000" cy="300000"/>
                <a:chOff x="4578403" y="569475"/>
                <a:chExt cx="300000" cy="300000"/>
              </a:xfrm>
            </p:grpSpPr>
            <p:cxnSp>
              <p:nvCxnSpPr>
                <p:cNvPr id="309" name="Google Shape;309;p8"/>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10" name="Google Shape;310;p8"/>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311" name="Google Shape;311;p8"/>
          <p:cNvGrpSpPr/>
          <p:nvPr/>
        </p:nvGrpSpPr>
        <p:grpSpPr>
          <a:xfrm>
            <a:off x="-757842" y="313319"/>
            <a:ext cx="2849687" cy="10097949"/>
            <a:chOff x="-568382" y="234989"/>
            <a:chExt cx="2137265" cy="7573462"/>
          </a:xfrm>
        </p:grpSpPr>
        <p:grpSp>
          <p:nvGrpSpPr>
            <p:cNvPr id="312" name="Google Shape;312;p8"/>
            <p:cNvGrpSpPr/>
            <p:nvPr/>
          </p:nvGrpSpPr>
          <p:grpSpPr>
            <a:xfrm>
              <a:off x="309630" y="234989"/>
              <a:ext cx="295029" cy="885087"/>
              <a:chOff x="8475000" y="1552550"/>
              <a:chExt cx="669000" cy="2007000"/>
            </a:xfrm>
          </p:grpSpPr>
          <p:sp>
            <p:nvSpPr>
              <p:cNvPr id="313" name="Google Shape;313;p8"/>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8"/>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8"/>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8"/>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8"/>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8" name="Google Shape;318;p8"/>
            <p:cNvGrpSpPr/>
            <p:nvPr/>
          </p:nvGrpSpPr>
          <p:grpSpPr>
            <a:xfrm>
              <a:off x="-568382" y="2664950"/>
              <a:ext cx="2137265" cy="5143501"/>
              <a:chOff x="-568382" y="2664950"/>
              <a:chExt cx="2137265" cy="5143501"/>
            </a:xfrm>
          </p:grpSpPr>
          <p:pic>
            <p:nvPicPr>
              <p:cNvPr id="319" name="Google Shape;319;p8"/>
              <p:cNvPicPr preferRelativeResize="0"/>
              <p:nvPr/>
            </p:nvPicPr>
            <p:blipFill>
              <a:blip r:embed="rId3">
                <a:alphaModFix/>
              </a:blip>
              <a:stretch>
                <a:fillRect/>
              </a:stretch>
            </p:blipFill>
            <p:spPr>
              <a:xfrm>
                <a:off x="-568382" y="2664950"/>
                <a:ext cx="2137265" cy="5143501"/>
              </a:xfrm>
              <a:prstGeom prst="rect">
                <a:avLst/>
              </a:prstGeom>
              <a:noFill/>
              <a:ln>
                <a:noFill/>
              </a:ln>
            </p:spPr>
          </p:pic>
          <p:grpSp>
            <p:nvGrpSpPr>
              <p:cNvPr id="320" name="Google Shape;320;p8"/>
              <p:cNvGrpSpPr/>
              <p:nvPr/>
            </p:nvGrpSpPr>
            <p:grpSpPr>
              <a:xfrm>
                <a:off x="309615" y="4467008"/>
                <a:ext cx="295023" cy="441485"/>
                <a:chOff x="3217425" y="993100"/>
                <a:chExt cx="196800" cy="294500"/>
              </a:xfrm>
            </p:grpSpPr>
            <p:sp>
              <p:nvSpPr>
                <p:cNvPr id="321" name="Google Shape;321;p8"/>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8"/>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8"/>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324" name="Google Shape;324;p8"/>
          <p:cNvGrpSpPr/>
          <p:nvPr/>
        </p:nvGrpSpPr>
        <p:grpSpPr>
          <a:xfrm>
            <a:off x="6474710" y="-5895001"/>
            <a:ext cx="9527647" cy="9294207"/>
            <a:chOff x="4856032" y="-4421251"/>
            <a:chExt cx="7145735" cy="6970655"/>
          </a:xfrm>
        </p:grpSpPr>
        <p:pic>
          <p:nvPicPr>
            <p:cNvPr id="325" name="Google Shape;325;p8"/>
            <p:cNvPicPr preferRelativeResize="0"/>
            <p:nvPr/>
          </p:nvPicPr>
          <p:blipFill>
            <a:blip r:embed="rId4">
              <a:alphaModFix/>
            </a:blip>
            <a:stretch>
              <a:fillRect/>
            </a:stretch>
          </p:blipFill>
          <p:spPr>
            <a:xfrm rot="-8544585">
              <a:off x="5672449" y="-3212399"/>
              <a:ext cx="5512901" cy="4552952"/>
            </a:xfrm>
            <a:prstGeom prst="rect">
              <a:avLst/>
            </a:prstGeom>
            <a:noFill/>
            <a:ln>
              <a:noFill/>
            </a:ln>
          </p:spPr>
        </p:pic>
        <p:grpSp>
          <p:nvGrpSpPr>
            <p:cNvPr id="326" name="Google Shape;326;p8"/>
            <p:cNvGrpSpPr/>
            <p:nvPr/>
          </p:nvGrpSpPr>
          <p:grpSpPr>
            <a:xfrm>
              <a:off x="7575168" y="235009"/>
              <a:ext cx="752942" cy="299980"/>
              <a:chOff x="5945000" y="1407375"/>
              <a:chExt cx="1678800" cy="669000"/>
            </a:xfrm>
          </p:grpSpPr>
          <p:sp>
            <p:nvSpPr>
              <p:cNvPr id="327" name="Google Shape;327;p8"/>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8"/>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29" name="Google Shape;329;p8"/>
              <p:cNvCxnSpPr>
                <a:stCxn id="328" idx="0"/>
                <a:endCxn id="328"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330" name="Google Shape;330;p8"/>
              <p:cNvCxnSpPr>
                <a:stCxn id="328" idx="2"/>
                <a:endCxn id="328"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4020771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1"/>
        <p:cNvGrpSpPr/>
        <p:nvPr/>
      </p:nvGrpSpPr>
      <p:grpSpPr>
        <a:xfrm>
          <a:off x="0" y="0"/>
          <a:ext cx="0" cy="0"/>
          <a:chOff x="0" y="0"/>
          <a:chExt cx="0" cy="0"/>
        </a:xfrm>
      </p:grpSpPr>
      <p:sp>
        <p:nvSpPr>
          <p:cNvPr id="332" name="Google Shape;332;p9"/>
          <p:cNvSpPr txBox="1">
            <a:spLocks noGrp="1"/>
          </p:cNvSpPr>
          <p:nvPr>
            <p:ph type="title"/>
          </p:nvPr>
        </p:nvSpPr>
        <p:spPr>
          <a:xfrm>
            <a:off x="953467" y="1845104"/>
            <a:ext cx="5355600" cy="998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33" name="Google Shape;333;p9"/>
          <p:cNvSpPr txBox="1">
            <a:spLocks noGrp="1"/>
          </p:cNvSpPr>
          <p:nvPr>
            <p:ph type="subTitle" idx="1"/>
          </p:nvPr>
        </p:nvSpPr>
        <p:spPr>
          <a:xfrm>
            <a:off x="953467" y="2724304"/>
            <a:ext cx="5355600" cy="220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4" name="Google Shape;334;p9"/>
          <p:cNvSpPr>
            <a:spLocks noGrp="1"/>
          </p:cNvSpPr>
          <p:nvPr>
            <p:ph type="pic" idx="2"/>
          </p:nvPr>
        </p:nvSpPr>
        <p:spPr>
          <a:xfrm rot="1680012">
            <a:off x="6949041" y="716069"/>
            <a:ext cx="4121203" cy="5425863"/>
          </a:xfrm>
          <a:prstGeom prst="ellipse">
            <a:avLst/>
          </a:prstGeom>
          <a:noFill/>
          <a:ln>
            <a:noFill/>
          </a:ln>
        </p:spPr>
      </p:sp>
      <p:pic>
        <p:nvPicPr>
          <p:cNvPr id="335" name="Google Shape;335;p9"/>
          <p:cNvPicPr preferRelativeResize="0"/>
          <p:nvPr/>
        </p:nvPicPr>
        <p:blipFill>
          <a:blip r:embed="rId2">
            <a:alphaModFix/>
          </a:blip>
          <a:stretch>
            <a:fillRect/>
          </a:stretch>
        </p:blipFill>
        <p:spPr>
          <a:xfrm>
            <a:off x="-1896209" y="-3300499"/>
            <a:ext cx="2849687" cy="6858001"/>
          </a:xfrm>
          <a:prstGeom prst="rect">
            <a:avLst/>
          </a:prstGeom>
          <a:noFill/>
          <a:ln>
            <a:noFill/>
          </a:ln>
        </p:spPr>
      </p:pic>
      <p:grpSp>
        <p:nvGrpSpPr>
          <p:cNvPr id="336" name="Google Shape;336;p9"/>
          <p:cNvGrpSpPr/>
          <p:nvPr/>
        </p:nvGrpSpPr>
        <p:grpSpPr>
          <a:xfrm>
            <a:off x="4088512" y="2552014"/>
            <a:ext cx="9258309" cy="9521044"/>
            <a:chOff x="3066384" y="1914010"/>
            <a:chExt cx="6943732" cy="7140783"/>
          </a:xfrm>
        </p:grpSpPr>
        <p:pic>
          <p:nvPicPr>
            <p:cNvPr id="337" name="Google Shape;337;p9"/>
            <p:cNvPicPr preferRelativeResize="0"/>
            <p:nvPr/>
          </p:nvPicPr>
          <p:blipFill>
            <a:blip r:embed="rId3">
              <a:alphaModFix/>
            </a:blip>
            <a:stretch>
              <a:fillRect/>
            </a:stretch>
          </p:blipFill>
          <p:spPr>
            <a:xfrm rot="3200751">
              <a:off x="3781799" y="3207925"/>
              <a:ext cx="5512902" cy="4552952"/>
            </a:xfrm>
            <a:prstGeom prst="rect">
              <a:avLst/>
            </a:prstGeom>
            <a:noFill/>
            <a:ln>
              <a:noFill/>
            </a:ln>
          </p:spPr>
        </p:pic>
        <p:grpSp>
          <p:nvGrpSpPr>
            <p:cNvPr id="338" name="Google Shape;338;p9"/>
            <p:cNvGrpSpPr/>
            <p:nvPr/>
          </p:nvGrpSpPr>
          <p:grpSpPr>
            <a:xfrm>
              <a:off x="8529730" y="4023414"/>
              <a:ext cx="295029" cy="885087"/>
              <a:chOff x="8475000" y="1552550"/>
              <a:chExt cx="669000" cy="2007000"/>
            </a:xfrm>
          </p:grpSpPr>
          <p:sp>
            <p:nvSpPr>
              <p:cNvPr id="339" name="Google Shape;339;p9"/>
              <p:cNvSpPr/>
              <p:nvPr/>
            </p:nvSpPr>
            <p:spPr>
              <a:xfrm>
                <a:off x="8475000" y="1552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9"/>
              <p:cNvSpPr/>
              <p:nvPr/>
            </p:nvSpPr>
            <p:spPr>
              <a:xfrm>
                <a:off x="8475000" y="1887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9"/>
              <p:cNvSpPr/>
              <p:nvPr/>
            </p:nvSpPr>
            <p:spPr>
              <a:xfrm>
                <a:off x="8475000" y="2221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9"/>
              <p:cNvSpPr/>
              <p:nvPr/>
            </p:nvSpPr>
            <p:spPr>
              <a:xfrm>
                <a:off x="8475000" y="25560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9"/>
              <p:cNvSpPr/>
              <p:nvPr/>
            </p:nvSpPr>
            <p:spPr>
              <a:xfrm>
                <a:off x="8475000" y="2890550"/>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44" name="Google Shape;344;p9"/>
          <p:cNvGrpSpPr/>
          <p:nvPr/>
        </p:nvGrpSpPr>
        <p:grpSpPr>
          <a:xfrm>
            <a:off x="5594039" y="6144679"/>
            <a:ext cx="1003923" cy="399973"/>
            <a:chOff x="5945000" y="1407375"/>
            <a:chExt cx="1678800" cy="669000"/>
          </a:xfrm>
        </p:grpSpPr>
        <p:sp>
          <p:nvSpPr>
            <p:cNvPr id="345" name="Google Shape;345;p9"/>
            <p:cNvSpPr/>
            <p:nvPr/>
          </p:nvSpPr>
          <p:spPr>
            <a:xfrm>
              <a:off x="6449900" y="1407375"/>
              <a:ext cx="6690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9"/>
            <p:cNvSpPr/>
            <p:nvPr/>
          </p:nvSpPr>
          <p:spPr>
            <a:xfrm>
              <a:off x="5945000" y="1407375"/>
              <a:ext cx="1678800" cy="669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347" name="Google Shape;347;p9"/>
            <p:cNvCxnSpPr>
              <a:stCxn id="346" idx="0"/>
              <a:endCxn id="346" idx="4"/>
            </p:cNvCxnSpPr>
            <p:nvPr/>
          </p:nvCxnSpPr>
          <p:spPr>
            <a:xfrm>
              <a:off x="6784400" y="1407375"/>
              <a:ext cx="0" cy="669000"/>
            </a:xfrm>
            <a:prstGeom prst="straightConnector1">
              <a:avLst/>
            </a:prstGeom>
            <a:noFill/>
            <a:ln w="9525" cap="flat" cmpd="sng">
              <a:solidFill>
                <a:schemeClr val="dk1"/>
              </a:solidFill>
              <a:prstDash val="solid"/>
              <a:round/>
              <a:headEnd type="none" w="med" len="med"/>
              <a:tailEnd type="none" w="med" len="med"/>
            </a:ln>
          </p:spPr>
        </p:cxnSp>
        <p:cxnSp>
          <p:nvCxnSpPr>
            <p:cNvPr id="348" name="Google Shape;348;p9"/>
            <p:cNvCxnSpPr>
              <a:stCxn id="346" idx="2"/>
              <a:endCxn id="346" idx="6"/>
            </p:cNvCxnSpPr>
            <p:nvPr/>
          </p:nvCxnSpPr>
          <p:spPr>
            <a:xfrm>
              <a:off x="5945000" y="1741875"/>
              <a:ext cx="1678800" cy="0"/>
            </a:xfrm>
            <a:prstGeom prst="straightConnector1">
              <a:avLst/>
            </a:prstGeom>
            <a:noFill/>
            <a:ln w="9525" cap="flat" cmpd="sng">
              <a:solidFill>
                <a:schemeClr val="dk1"/>
              </a:solidFill>
              <a:prstDash val="solid"/>
              <a:round/>
              <a:headEnd type="none" w="med" len="med"/>
              <a:tailEnd type="none" w="med" len="med"/>
            </a:ln>
          </p:spPr>
        </p:cxnSp>
      </p:grpSp>
      <p:grpSp>
        <p:nvGrpSpPr>
          <p:cNvPr id="349" name="Google Shape;349;p9"/>
          <p:cNvGrpSpPr/>
          <p:nvPr/>
        </p:nvGrpSpPr>
        <p:grpSpPr>
          <a:xfrm>
            <a:off x="438221" y="5956011"/>
            <a:ext cx="393364" cy="588647"/>
            <a:chOff x="3217425" y="993100"/>
            <a:chExt cx="196800" cy="294500"/>
          </a:xfrm>
        </p:grpSpPr>
        <p:sp>
          <p:nvSpPr>
            <p:cNvPr id="350" name="Google Shape;350;p9"/>
            <p:cNvSpPr/>
            <p:nvPr/>
          </p:nvSpPr>
          <p:spPr>
            <a:xfrm>
              <a:off x="3217425" y="9931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9"/>
            <p:cNvSpPr/>
            <p:nvPr/>
          </p:nvSpPr>
          <p:spPr>
            <a:xfrm>
              <a:off x="3217425" y="1090800"/>
              <a:ext cx="196800" cy="196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9"/>
            <p:cNvSpPr/>
            <p:nvPr/>
          </p:nvSpPr>
          <p:spPr>
            <a:xfrm>
              <a:off x="3267825" y="1093850"/>
              <a:ext cx="96000" cy="960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3" name="Google Shape;353;p9"/>
          <p:cNvGrpSpPr/>
          <p:nvPr/>
        </p:nvGrpSpPr>
        <p:grpSpPr>
          <a:xfrm>
            <a:off x="6839860" y="-3290597"/>
            <a:ext cx="7950179" cy="6838197"/>
            <a:chOff x="5129895" y="-2467948"/>
            <a:chExt cx="5962634" cy="5128648"/>
          </a:xfrm>
        </p:grpSpPr>
        <p:pic>
          <p:nvPicPr>
            <p:cNvPr id="354" name="Google Shape;354;p9"/>
            <p:cNvPicPr preferRelativeResize="0"/>
            <p:nvPr/>
          </p:nvPicPr>
          <p:blipFill>
            <a:blip r:embed="rId4">
              <a:alphaModFix/>
            </a:blip>
            <a:stretch>
              <a:fillRect/>
            </a:stretch>
          </p:blipFill>
          <p:spPr>
            <a:xfrm rot="10621738">
              <a:off x="5251449" y="-2322975"/>
              <a:ext cx="5719527" cy="4838702"/>
            </a:xfrm>
            <a:prstGeom prst="rect">
              <a:avLst/>
            </a:prstGeom>
            <a:noFill/>
            <a:ln>
              <a:noFill/>
            </a:ln>
          </p:spPr>
        </p:pic>
        <p:grpSp>
          <p:nvGrpSpPr>
            <p:cNvPr id="355" name="Google Shape;355;p9"/>
            <p:cNvGrpSpPr/>
            <p:nvPr/>
          </p:nvGrpSpPr>
          <p:grpSpPr>
            <a:xfrm>
              <a:off x="5616279" y="235000"/>
              <a:ext cx="2704500" cy="300000"/>
              <a:chOff x="715103" y="136825"/>
              <a:chExt cx="2704500" cy="300000"/>
            </a:xfrm>
          </p:grpSpPr>
          <p:grpSp>
            <p:nvGrpSpPr>
              <p:cNvPr id="356" name="Google Shape;356;p9"/>
              <p:cNvGrpSpPr/>
              <p:nvPr/>
            </p:nvGrpSpPr>
            <p:grpSpPr>
              <a:xfrm>
                <a:off x="715103" y="136825"/>
                <a:ext cx="300000" cy="300000"/>
                <a:chOff x="4578403" y="569475"/>
                <a:chExt cx="300000" cy="300000"/>
              </a:xfrm>
            </p:grpSpPr>
            <p:cxnSp>
              <p:nvCxnSpPr>
                <p:cNvPr id="357" name="Google Shape;357;p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58" name="Google Shape;358;p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59" name="Google Shape;359;p9"/>
              <p:cNvGrpSpPr/>
              <p:nvPr/>
            </p:nvGrpSpPr>
            <p:grpSpPr>
              <a:xfrm>
                <a:off x="1115853" y="136825"/>
                <a:ext cx="300000" cy="300000"/>
                <a:chOff x="4578403" y="569475"/>
                <a:chExt cx="300000" cy="300000"/>
              </a:xfrm>
            </p:grpSpPr>
            <p:cxnSp>
              <p:nvCxnSpPr>
                <p:cNvPr id="360" name="Google Shape;360;p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61" name="Google Shape;361;p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62" name="Google Shape;362;p9"/>
              <p:cNvGrpSpPr/>
              <p:nvPr/>
            </p:nvGrpSpPr>
            <p:grpSpPr>
              <a:xfrm>
                <a:off x="1516603" y="136825"/>
                <a:ext cx="300000" cy="300000"/>
                <a:chOff x="4578403" y="569475"/>
                <a:chExt cx="300000" cy="300000"/>
              </a:xfrm>
            </p:grpSpPr>
            <p:cxnSp>
              <p:nvCxnSpPr>
                <p:cNvPr id="363" name="Google Shape;363;p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64" name="Google Shape;364;p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65" name="Google Shape;365;p9"/>
              <p:cNvGrpSpPr/>
              <p:nvPr/>
            </p:nvGrpSpPr>
            <p:grpSpPr>
              <a:xfrm>
                <a:off x="1917353" y="136825"/>
                <a:ext cx="300000" cy="300000"/>
                <a:chOff x="4578403" y="569475"/>
                <a:chExt cx="300000" cy="300000"/>
              </a:xfrm>
            </p:grpSpPr>
            <p:cxnSp>
              <p:nvCxnSpPr>
                <p:cNvPr id="366" name="Google Shape;366;p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67" name="Google Shape;367;p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68" name="Google Shape;368;p9"/>
              <p:cNvGrpSpPr/>
              <p:nvPr/>
            </p:nvGrpSpPr>
            <p:grpSpPr>
              <a:xfrm>
                <a:off x="2318103" y="136825"/>
                <a:ext cx="300000" cy="300000"/>
                <a:chOff x="4578403" y="569475"/>
                <a:chExt cx="300000" cy="300000"/>
              </a:xfrm>
            </p:grpSpPr>
            <p:cxnSp>
              <p:nvCxnSpPr>
                <p:cNvPr id="369" name="Google Shape;369;p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70" name="Google Shape;370;p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71" name="Google Shape;371;p9"/>
              <p:cNvGrpSpPr/>
              <p:nvPr/>
            </p:nvGrpSpPr>
            <p:grpSpPr>
              <a:xfrm>
                <a:off x="2718853" y="136825"/>
                <a:ext cx="300000" cy="300000"/>
                <a:chOff x="4578403" y="569475"/>
                <a:chExt cx="300000" cy="300000"/>
              </a:xfrm>
            </p:grpSpPr>
            <p:cxnSp>
              <p:nvCxnSpPr>
                <p:cNvPr id="372" name="Google Shape;372;p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nvGrpSpPr>
              <p:cNvPr id="374" name="Google Shape;374;p9"/>
              <p:cNvGrpSpPr/>
              <p:nvPr/>
            </p:nvGrpSpPr>
            <p:grpSpPr>
              <a:xfrm>
                <a:off x="3119603" y="136825"/>
                <a:ext cx="300000" cy="300000"/>
                <a:chOff x="4578403" y="569475"/>
                <a:chExt cx="300000" cy="300000"/>
              </a:xfrm>
            </p:grpSpPr>
            <p:cxnSp>
              <p:nvCxnSpPr>
                <p:cNvPr id="375" name="Google Shape;375;p9"/>
                <p:cNvCxnSpPr/>
                <p:nvPr/>
              </p:nvCxnSpPr>
              <p:spPr>
                <a:xfrm>
                  <a:off x="4727695" y="569475"/>
                  <a:ext cx="0" cy="300000"/>
                </a:xfrm>
                <a:prstGeom prst="straightConnector1">
                  <a:avLst/>
                </a:prstGeom>
                <a:noFill/>
                <a:ln w="9525" cap="flat" cmpd="sng">
                  <a:solidFill>
                    <a:schemeClr val="dk1"/>
                  </a:solidFill>
                  <a:prstDash val="solid"/>
                  <a:round/>
                  <a:headEnd type="none" w="med" len="med"/>
                  <a:tailEnd type="none" w="med" len="med"/>
                </a:ln>
              </p:spPr>
            </p:cxnSp>
            <p:cxnSp>
              <p:nvCxnSpPr>
                <p:cNvPr id="376" name="Google Shape;376;p9"/>
                <p:cNvCxnSpPr/>
                <p:nvPr/>
              </p:nvCxnSpPr>
              <p:spPr>
                <a:xfrm>
                  <a:off x="4578403" y="719488"/>
                  <a:ext cx="300000" cy="0"/>
                </a:xfrm>
                <a:prstGeom prst="straightConnector1">
                  <a:avLst/>
                </a:prstGeom>
                <a:noFill/>
                <a:ln w="9525" cap="flat" cmpd="sng">
                  <a:solidFill>
                    <a:schemeClr val="dk1"/>
                  </a:solidFill>
                  <a:prstDash val="solid"/>
                  <a:round/>
                  <a:headEnd type="none" w="med" len="med"/>
                  <a:tailEnd type="none" w="med" len="med"/>
                </a:ln>
              </p:spPr>
            </p:cxnSp>
          </p:grpSp>
        </p:grpSp>
      </p:grpSp>
    </p:spTree>
    <p:extLst>
      <p:ext uri="{BB962C8B-B14F-4D97-AF65-F5344CB8AC3E}">
        <p14:creationId xmlns:p14="http://schemas.microsoft.com/office/powerpoint/2010/main" val="239867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7"/>
        <p:cNvGrpSpPr/>
        <p:nvPr/>
      </p:nvGrpSpPr>
      <p:grpSpPr>
        <a:xfrm>
          <a:off x="0" y="0"/>
          <a:ext cx="0" cy="0"/>
          <a:chOff x="0" y="0"/>
          <a:chExt cx="0" cy="0"/>
        </a:xfrm>
      </p:grpSpPr>
      <p:sp>
        <p:nvSpPr>
          <p:cNvPr id="378" name="Google Shape;378;p10"/>
          <p:cNvSpPr>
            <a:spLocks noGrp="1"/>
          </p:cNvSpPr>
          <p:nvPr>
            <p:ph type="pic" idx="2"/>
          </p:nvPr>
        </p:nvSpPr>
        <p:spPr>
          <a:xfrm>
            <a:off x="-67" y="0"/>
            <a:ext cx="12192000" cy="6858000"/>
          </a:xfrm>
          <a:prstGeom prst="rect">
            <a:avLst/>
          </a:prstGeom>
          <a:noFill/>
          <a:ln>
            <a:noFill/>
          </a:ln>
        </p:spPr>
      </p:sp>
      <p:sp>
        <p:nvSpPr>
          <p:cNvPr id="379" name="Google Shape;379;p10"/>
          <p:cNvSpPr txBox="1">
            <a:spLocks noGrp="1"/>
          </p:cNvSpPr>
          <p:nvPr>
            <p:ph type="title"/>
          </p:nvPr>
        </p:nvSpPr>
        <p:spPr>
          <a:xfrm>
            <a:off x="2244467" y="4550933"/>
            <a:ext cx="7702800" cy="15908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900"/>
              <a:buNone/>
              <a:defRPr/>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r>
              <a:rPr lang="en-US"/>
              <a:t>Click to edit Master title style</a:t>
            </a:r>
            <a:endParaRPr/>
          </a:p>
        </p:txBody>
      </p:sp>
    </p:spTree>
    <p:extLst>
      <p:ext uri="{BB962C8B-B14F-4D97-AF65-F5344CB8AC3E}">
        <p14:creationId xmlns:p14="http://schemas.microsoft.com/office/powerpoint/2010/main" val="158939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900"/>
              <a:buFont typeface="Darker Grotesque"/>
              <a:buNone/>
              <a:defRPr sz="3900" b="1">
                <a:solidFill>
                  <a:schemeClr val="dk1"/>
                </a:solidFill>
                <a:latin typeface="Darker Grotesque"/>
                <a:ea typeface="Darker Grotesque"/>
                <a:cs typeface="Darker Grotesque"/>
                <a:sym typeface="Darker Grotesque"/>
              </a:defRPr>
            </a:lvl1pPr>
            <a:lvl2pPr lvl="1" algn="ctr" rtl="0">
              <a:spcBef>
                <a:spcPts val="0"/>
              </a:spcBef>
              <a:spcAft>
                <a:spcPts val="0"/>
              </a:spcAft>
              <a:buClr>
                <a:schemeClr val="dk1"/>
              </a:buClr>
              <a:buSzPts val="3900"/>
              <a:buFont typeface="Darker Grotesque"/>
              <a:buNone/>
              <a:defRPr sz="3900" b="1">
                <a:solidFill>
                  <a:schemeClr val="dk1"/>
                </a:solidFill>
                <a:latin typeface="Darker Grotesque"/>
                <a:ea typeface="Darker Grotesque"/>
                <a:cs typeface="Darker Grotesque"/>
                <a:sym typeface="Darker Grotesque"/>
              </a:defRPr>
            </a:lvl2pPr>
            <a:lvl3pPr lvl="2" algn="ctr" rtl="0">
              <a:spcBef>
                <a:spcPts val="0"/>
              </a:spcBef>
              <a:spcAft>
                <a:spcPts val="0"/>
              </a:spcAft>
              <a:buClr>
                <a:schemeClr val="dk1"/>
              </a:buClr>
              <a:buSzPts val="3900"/>
              <a:buFont typeface="Darker Grotesque"/>
              <a:buNone/>
              <a:defRPr sz="3900" b="1">
                <a:solidFill>
                  <a:schemeClr val="dk1"/>
                </a:solidFill>
                <a:latin typeface="Darker Grotesque"/>
                <a:ea typeface="Darker Grotesque"/>
                <a:cs typeface="Darker Grotesque"/>
                <a:sym typeface="Darker Grotesque"/>
              </a:defRPr>
            </a:lvl3pPr>
            <a:lvl4pPr lvl="3" algn="ctr" rtl="0">
              <a:spcBef>
                <a:spcPts val="0"/>
              </a:spcBef>
              <a:spcAft>
                <a:spcPts val="0"/>
              </a:spcAft>
              <a:buClr>
                <a:schemeClr val="dk1"/>
              </a:buClr>
              <a:buSzPts val="3900"/>
              <a:buFont typeface="Darker Grotesque"/>
              <a:buNone/>
              <a:defRPr sz="3900" b="1">
                <a:solidFill>
                  <a:schemeClr val="dk1"/>
                </a:solidFill>
                <a:latin typeface="Darker Grotesque"/>
                <a:ea typeface="Darker Grotesque"/>
                <a:cs typeface="Darker Grotesque"/>
                <a:sym typeface="Darker Grotesque"/>
              </a:defRPr>
            </a:lvl4pPr>
            <a:lvl5pPr lvl="4" algn="ctr" rtl="0">
              <a:spcBef>
                <a:spcPts val="0"/>
              </a:spcBef>
              <a:spcAft>
                <a:spcPts val="0"/>
              </a:spcAft>
              <a:buClr>
                <a:schemeClr val="dk1"/>
              </a:buClr>
              <a:buSzPts val="3900"/>
              <a:buFont typeface="Darker Grotesque"/>
              <a:buNone/>
              <a:defRPr sz="3900" b="1">
                <a:solidFill>
                  <a:schemeClr val="dk1"/>
                </a:solidFill>
                <a:latin typeface="Darker Grotesque"/>
                <a:ea typeface="Darker Grotesque"/>
                <a:cs typeface="Darker Grotesque"/>
                <a:sym typeface="Darker Grotesque"/>
              </a:defRPr>
            </a:lvl5pPr>
            <a:lvl6pPr lvl="5" algn="ctr" rtl="0">
              <a:spcBef>
                <a:spcPts val="0"/>
              </a:spcBef>
              <a:spcAft>
                <a:spcPts val="0"/>
              </a:spcAft>
              <a:buClr>
                <a:schemeClr val="dk1"/>
              </a:buClr>
              <a:buSzPts val="3900"/>
              <a:buFont typeface="Darker Grotesque"/>
              <a:buNone/>
              <a:defRPr sz="3900" b="1">
                <a:solidFill>
                  <a:schemeClr val="dk1"/>
                </a:solidFill>
                <a:latin typeface="Darker Grotesque"/>
                <a:ea typeface="Darker Grotesque"/>
                <a:cs typeface="Darker Grotesque"/>
                <a:sym typeface="Darker Grotesque"/>
              </a:defRPr>
            </a:lvl6pPr>
            <a:lvl7pPr lvl="6" algn="ctr" rtl="0">
              <a:spcBef>
                <a:spcPts val="0"/>
              </a:spcBef>
              <a:spcAft>
                <a:spcPts val="0"/>
              </a:spcAft>
              <a:buClr>
                <a:schemeClr val="dk1"/>
              </a:buClr>
              <a:buSzPts val="3900"/>
              <a:buFont typeface="Darker Grotesque"/>
              <a:buNone/>
              <a:defRPr sz="3900" b="1">
                <a:solidFill>
                  <a:schemeClr val="dk1"/>
                </a:solidFill>
                <a:latin typeface="Darker Grotesque"/>
                <a:ea typeface="Darker Grotesque"/>
                <a:cs typeface="Darker Grotesque"/>
                <a:sym typeface="Darker Grotesque"/>
              </a:defRPr>
            </a:lvl7pPr>
            <a:lvl8pPr lvl="7" algn="ctr" rtl="0">
              <a:spcBef>
                <a:spcPts val="0"/>
              </a:spcBef>
              <a:spcAft>
                <a:spcPts val="0"/>
              </a:spcAft>
              <a:buClr>
                <a:schemeClr val="dk1"/>
              </a:buClr>
              <a:buSzPts val="3900"/>
              <a:buFont typeface="Darker Grotesque"/>
              <a:buNone/>
              <a:defRPr sz="3900" b="1">
                <a:solidFill>
                  <a:schemeClr val="dk1"/>
                </a:solidFill>
                <a:latin typeface="Darker Grotesque"/>
                <a:ea typeface="Darker Grotesque"/>
                <a:cs typeface="Darker Grotesque"/>
                <a:sym typeface="Darker Grotesque"/>
              </a:defRPr>
            </a:lvl8pPr>
            <a:lvl9pPr lvl="8" algn="ctr" rtl="0">
              <a:spcBef>
                <a:spcPts val="0"/>
              </a:spcBef>
              <a:spcAft>
                <a:spcPts val="0"/>
              </a:spcAft>
              <a:buClr>
                <a:schemeClr val="dk1"/>
              </a:buClr>
              <a:buSzPts val="3900"/>
              <a:buFont typeface="Darker Grotesque"/>
              <a:buNone/>
              <a:defRPr sz="3900" b="1">
                <a:solidFill>
                  <a:schemeClr val="dk1"/>
                </a:solidFill>
                <a:latin typeface="Darker Grotesque"/>
                <a:ea typeface="Darker Grotesque"/>
                <a:cs typeface="Darker Grotesque"/>
                <a:sym typeface="Darker Grotesque"/>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1pPr>
            <a:lvl2pPr marL="914400" lvl="1" indent="-3175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marL="1371600" lvl="2" indent="-3175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marL="1828800" lvl="3" indent="-3175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marL="2286000" lvl="4" indent="-3175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marL="2743200" lvl="5" indent="-3175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marL="3200400" lvl="6" indent="-3175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marL="3657600" lvl="7" indent="-3175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marL="4114800" lvl="8" indent="-317500">
              <a:lnSpc>
                <a:spcPct val="100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a:endParaRPr/>
          </a:p>
        </p:txBody>
      </p:sp>
    </p:spTree>
    <p:extLst>
      <p:ext uri="{BB962C8B-B14F-4D97-AF65-F5344CB8AC3E}">
        <p14:creationId xmlns:p14="http://schemas.microsoft.com/office/powerpoint/2010/main" val="204813362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6" r:id="rId24"/>
    <p:sldLayoutId id="2147483687" r:id="rId25"/>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08"/>
        <p:cNvGrpSpPr/>
        <p:nvPr/>
      </p:nvGrpSpPr>
      <p:grpSpPr>
        <a:xfrm>
          <a:off x="0" y="0"/>
          <a:ext cx="0" cy="0"/>
          <a:chOff x="0" y="0"/>
          <a:chExt cx="0" cy="0"/>
        </a:xfrm>
      </p:grpSpPr>
      <p:sp>
        <p:nvSpPr>
          <p:cNvPr id="1109" name="Google Shape;1109;p29"/>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10" name="Google Shape;1110;p29"/>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679391177"/>
      </p:ext>
    </p:extLst>
  </p:cSld>
  <p:clrMap bg1="lt1" tx1="dk1" bg2="dk2" tx2="lt2" accent1="accent1" accent2="accent2" accent3="accent3" accent4="accent4" accent5="accent5" accent6="accent6" hlink="hlink" folHlink="folHlink"/>
  <p:sldLayoutIdLst>
    <p:sldLayoutId id="2147483690" r:id="rId1"/>
    <p:sldLayoutId id="2147483691"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14"/>
        <p:cNvGrpSpPr/>
        <p:nvPr/>
      </p:nvGrpSpPr>
      <p:grpSpPr>
        <a:xfrm>
          <a:off x="0" y="0"/>
          <a:ext cx="0" cy="0"/>
          <a:chOff x="0" y="0"/>
          <a:chExt cx="0" cy="0"/>
        </a:xfrm>
      </p:grpSpPr>
      <p:sp>
        <p:nvSpPr>
          <p:cNvPr id="1115" name="Google Shape;1115;p3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116" name="Google Shape;1116;p3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468597354"/>
      </p:ext>
    </p:extLst>
  </p:cSld>
  <p:clrMap bg1="lt1" tx1="dk1" bg2="dk2" tx2="lt2" accent1="accent1" accent2="accent2" accent3="accent3" accent4="accent4" accent5="accent5" accent6="accent6" hlink="hlink" folHlink="folHlink"/>
  <p:sldLayoutIdLst>
    <p:sldLayoutId id="2147483693" r:id="rId1"/>
    <p:sldLayoutId id="2147483694"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hyperlink" Target="https://flarron-my.sharepoint.com/:x:/g/personal/digidrive_1_flarron_onmicrosoft_com/EQ8hfY6rfW9LpEa7N6q3AZQBUvzinkfec9YneUF2tzZ1EA" TargetMode="Externa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5224-049B-6342-E16D-B0E12422AABD}"/>
              </a:ext>
            </a:extLst>
          </p:cNvPr>
          <p:cNvSpPr>
            <a:spLocks noGrp="1"/>
          </p:cNvSpPr>
          <p:nvPr>
            <p:ph type="ctrTitle"/>
          </p:nvPr>
        </p:nvSpPr>
        <p:spPr/>
        <p:txBody>
          <a:bodyPr/>
          <a:lstStyle/>
          <a:p>
            <a:r>
              <a:rPr lang="en-US" dirty="0"/>
              <a:t>ABC CALL VOLUME TREND</a:t>
            </a:r>
            <a:br>
              <a:rPr lang="en-US" dirty="0"/>
            </a:br>
            <a:r>
              <a:rPr lang="en-US" dirty="0"/>
              <a:t>ANALYSIS</a:t>
            </a:r>
          </a:p>
        </p:txBody>
      </p:sp>
      <p:sp>
        <p:nvSpPr>
          <p:cNvPr id="3" name="Subtitle 2">
            <a:extLst>
              <a:ext uri="{FF2B5EF4-FFF2-40B4-BE49-F238E27FC236}">
                <a16:creationId xmlns:a16="http://schemas.microsoft.com/office/drawing/2014/main" id="{384599B2-9D87-FDEF-79DC-F5F140B093E0}"/>
              </a:ext>
            </a:extLst>
          </p:cNvPr>
          <p:cNvSpPr>
            <a:spLocks noGrp="1"/>
          </p:cNvSpPr>
          <p:nvPr>
            <p:ph type="subTitle" idx="1"/>
          </p:nvPr>
        </p:nvSpPr>
        <p:spPr/>
        <p:txBody>
          <a:bodyPr/>
          <a:lstStyle/>
          <a:p>
            <a:r>
              <a:rPr lang="en-US" dirty="0"/>
              <a:t>FINAL PROJECT - 4</a:t>
            </a:r>
          </a:p>
        </p:txBody>
      </p:sp>
      <p:pic>
        <p:nvPicPr>
          <p:cNvPr id="1032" name="Picture 8" descr="Call center agent - Free people icons">
            <a:extLst>
              <a:ext uri="{FF2B5EF4-FFF2-40B4-BE49-F238E27FC236}">
                <a16:creationId xmlns:a16="http://schemas.microsoft.com/office/drawing/2014/main" id="{789C5975-6B30-3570-E417-7117ACEB30F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336535" y="1408619"/>
            <a:ext cx="3752850" cy="375285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17C612F0-25C9-86BB-027F-573AE8BB0863}"/>
              </a:ext>
            </a:extLst>
          </p:cNvPr>
          <p:cNvSpPr txBox="1">
            <a:spLocks/>
          </p:cNvSpPr>
          <p:nvPr/>
        </p:nvSpPr>
        <p:spPr>
          <a:xfrm>
            <a:off x="8671002" y="6159925"/>
            <a:ext cx="2418383" cy="507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0"/>
              </a:spcBef>
              <a:spcAft>
                <a:spcPts val="0"/>
              </a:spcAft>
              <a:buClr>
                <a:schemeClr val="dk1"/>
              </a:buClr>
              <a:buSzPts val="1400"/>
              <a:buFont typeface="Syne"/>
              <a:buNone/>
              <a:defRPr sz="2133" b="0" i="0" u="none" strike="noStrike" cap="none">
                <a:solidFill>
                  <a:schemeClr val="dk1"/>
                </a:solidFill>
                <a:latin typeface="Syne"/>
                <a:ea typeface="Syne"/>
                <a:cs typeface="Syne"/>
                <a:sym typeface="Syne"/>
              </a:defRPr>
            </a:lvl1pPr>
            <a:lvl2pPr marL="914400" marR="0" lvl="1" indent="-317500" algn="ctr" rtl="0" eaLnBrk="1" hangingPunct="1">
              <a:lnSpc>
                <a:spcPct val="100000"/>
              </a:lnSpc>
              <a:spcBef>
                <a:spcPts val="0"/>
              </a:spcBef>
              <a:spcAft>
                <a:spcPts val="0"/>
              </a:spcAft>
              <a:buClr>
                <a:schemeClr val="dk1"/>
              </a:buClr>
              <a:buSzPts val="1800"/>
              <a:buFont typeface="Syne"/>
              <a:buNone/>
              <a:defRPr sz="2400" b="0" i="0" u="none" strike="noStrike" cap="none">
                <a:solidFill>
                  <a:schemeClr val="dk1"/>
                </a:solidFill>
                <a:latin typeface="Syne"/>
                <a:ea typeface="Syne"/>
                <a:cs typeface="Syne"/>
                <a:sym typeface="Syne"/>
              </a:defRPr>
            </a:lvl2pPr>
            <a:lvl3pPr marL="1371600" marR="0" lvl="2" indent="-317500" algn="ctr" rtl="0" eaLnBrk="1" hangingPunct="1">
              <a:lnSpc>
                <a:spcPct val="100000"/>
              </a:lnSpc>
              <a:spcBef>
                <a:spcPts val="0"/>
              </a:spcBef>
              <a:spcAft>
                <a:spcPts val="0"/>
              </a:spcAft>
              <a:buClr>
                <a:schemeClr val="dk1"/>
              </a:buClr>
              <a:buSzPts val="1800"/>
              <a:buFont typeface="Syne"/>
              <a:buNone/>
              <a:defRPr sz="2400" b="0" i="0" u="none" strike="noStrike" cap="none">
                <a:solidFill>
                  <a:schemeClr val="dk1"/>
                </a:solidFill>
                <a:latin typeface="Syne"/>
                <a:ea typeface="Syne"/>
                <a:cs typeface="Syne"/>
                <a:sym typeface="Syne"/>
              </a:defRPr>
            </a:lvl3pPr>
            <a:lvl4pPr marL="1828800" marR="0" lvl="3" indent="-317500" algn="ctr" rtl="0" eaLnBrk="1" hangingPunct="1">
              <a:lnSpc>
                <a:spcPct val="100000"/>
              </a:lnSpc>
              <a:spcBef>
                <a:spcPts val="0"/>
              </a:spcBef>
              <a:spcAft>
                <a:spcPts val="0"/>
              </a:spcAft>
              <a:buClr>
                <a:schemeClr val="dk1"/>
              </a:buClr>
              <a:buSzPts val="1800"/>
              <a:buFont typeface="Syne"/>
              <a:buNone/>
              <a:defRPr sz="2400" b="0" i="0" u="none" strike="noStrike" cap="none">
                <a:solidFill>
                  <a:schemeClr val="dk1"/>
                </a:solidFill>
                <a:latin typeface="Syne"/>
                <a:ea typeface="Syne"/>
                <a:cs typeface="Syne"/>
                <a:sym typeface="Syne"/>
              </a:defRPr>
            </a:lvl4pPr>
            <a:lvl5pPr marL="2286000" marR="0" lvl="4" indent="-317500" algn="ctr" rtl="0" eaLnBrk="1" hangingPunct="1">
              <a:lnSpc>
                <a:spcPct val="100000"/>
              </a:lnSpc>
              <a:spcBef>
                <a:spcPts val="0"/>
              </a:spcBef>
              <a:spcAft>
                <a:spcPts val="0"/>
              </a:spcAft>
              <a:buClr>
                <a:schemeClr val="dk1"/>
              </a:buClr>
              <a:buSzPts val="1800"/>
              <a:buFont typeface="Syne"/>
              <a:buNone/>
              <a:defRPr sz="2400" b="0" i="0" u="none" strike="noStrike" cap="none">
                <a:solidFill>
                  <a:schemeClr val="dk1"/>
                </a:solidFill>
                <a:latin typeface="Syne"/>
                <a:ea typeface="Syne"/>
                <a:cs typeface="Syne"/>
                <a:sym typeface="Syne"/>
              </a:defRPr>
            </a:lvl5pPr>
            <a:lvl6pPr marL="2743200" marR="0" lvl="5" indent="-317500" algn="ctr" rtl="0" eaLnBrk="1" hangingPunct="1">
              <a:lnSpc>
                <a:spcPct val="100000"/>
              </a:lnSpc>
              <a:spcBef>
                <a:spcPts val="0"/>
              </a:spcBef>
              <a:spcAft>
                <a:spcPts val="0"/>
              </a:spcAft>
              <a:buClr>
                <a:schemeClr val="dk1"/>
              </a:buClr>
              <a:buSzPts val="1800"/>
              <a:buFont typeface="Syne"/>
              <a:buNone/>
              <a:defRPr sz="2400" b="0" i="0" u="none" strike="noStrike" cap="none">
                <a:solidFill>
                  <a:schemeClr val="dk1"/>
                </a:solidFill>
                <a:latin typeface="Syne"/>
                <a:ea typeface="Syne"/>
                <a:cs typeface="Syne"/>
                <a:sym typeface="Syne"/>
              </a:defRPr>
            </a:lvl6pPr>
            <a:lvl7pPr marL="3200400" marR="0" lvl="6" indent="-317500" algn="ctr" rtl="0" eaLnBrk="1" hangingPunct="1">
              <a:lnSpc>
                <a:spcPct val="100000"/>
              </a:lnSpc>
              <a:spcBef>
                <a:spcPts val="0"/>
              </a:spcBef>
              <a:spcAft>
                <a:spcPts val="0"/>
              </a:spcAft>
              <a:buClr>
                <a:schemeClr val="dk1"/>
              </a:buClr>
              <a:buSzPts val="1800"/>
              <a:buFont typeface="Syne"/>
              <a:buNone/>
              <a:defRPr sz="2400" b="0" i="0" u="none" strike="noStrike" cap="none">
                <a:solidFill>
                  <a:schemeClr val="dk1"/>
                </a:solidFill>
                <a:latin typeface="Syne"/>
                <a:ea typeface="Syne"/>
                <a:cs typeface="Syne"/>
                <a:sym typeface="Syne"/>
              </a:defRPr>
            </a:lvl7pPr>
            <a:lvl8pPr marL="3657600" marR="0" lvl="7" indent="-317500" algn="ctr" rtl="0" eaLnBrk="1" hangingPunct="1">
              <a:lnSpc>
                <a:spcPct val="100000"/>
              </a:lnSpc>
              <a:spcBef>
                <a:spcPts val="0"/>
              </a:spcBef>
              <a:spcAft>
                <a:spcPts val="0"/>
              </a:spcAft>
              <a:buClr>
                <a:schemeClr val="dk1"/>
              </a:buClr>
              <a:buSzPts val="1800"/>
              <a:buFont typeface="Syne"/>
              <a:buNone/>
              <a:defRPr sz="2400" b="0" i="0" u="none" strike="noStrike" cap="none">
                <a:solidFill>
                  <a:schemeClr val="dk1"/>
                </a:solidFill>
                <a:latin typeface="Syne"/>
                <a:ea typeface="Syne"/>
                <a:cs typeface="Syne"/>
                <a:sym typeface="Syne"/>
              </a:defRPr>
            </a:lvl8pPr>
            <a:lvl9pPr marL="4114800" marR="0" lvl="8" indent="-317500" algn="ctr" rtl="0" eaLnBrk="1" hangingPunct="1">
              <a:lnSpc>
                <a:spcPct val="100000"/>
              </a:lnSpc>
              <a:spcBef>
                <a:spcPts val="0"/>
              </a:spcBef>
              <a:spcAft>
                <a:spcPts val="0"/>
              </a:spcAft>
              <a:buClr>
                <a:schemeClr val="dk1"/>
              </a:buClr>
              <a:buSzPts val="1800"/>
              <a:buFont typeface="Syne"/>
              <a:buNone/>
              <a:defRPr sz="2400" b="0" i="0" u="none" strike="noStrike" cap="none">
                <a:solidFill>
                  <a:schemeClr val="dk1"/>
                </a:solidFill>
                <a:latin typeface="Syne"/>
                <a:ea typeface="Syne"/>
                <a:cs typeface="Syne"/>
                <a:sym typeface="Syne"/>
              </a:defRPr>
            </a:lvl9pPr>
          </a:lstStyle>
          <a:p>
            <a:r>
              <a:rPr lang="en-US" b="1" dirty="0"/>
              <a:t>~ ARYAN AUDITTO</a:t>
            </a:r>
          </a:p>
        </p:txBody>
      </p:sp>
    </p:spTree>
    <p:extLst>
      <p:ext uri="{BB962C8B-B14F-4D97-AF65-F5344CB8AC3E}">
        <p14:creationId xmlns:p14="http://schemas.microsoft.com/office/powerpoint/2010/main" val="20310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9F971-AFDB-1789-E463-92F79DAC2A04}"/>
              </a:ext>
            </a:extLst>
          </p:cNvPr>
          <p:cNvPicPr>
            <a:picLocks noChangeAspect="1"/>
          </p:cNvPicPr>
          <p:nvPr/>
        </p:nvPicPr>
        <p:blipFill rotWithShape="1">
          <a:blip r:embed="rId2"/>
          <a:srcRect l="57272" t="31650" r="10682" b="58788"/>
          <a:stretch/>
        </p:blipFill>
        <p:spPr>
          <a:xfrm>
            <a:off x="3482109" y="378689"/>
            <a:ext cx="5227782" cy="930240"/>
          </a:xfrm>
          <a:prstGeom prst="rect">
            <a:avLst/>
          </a:prstGeom>
        </p:spPr>
      </p:pic>
      <p:pic>
        <p:nvPicPr>
          <p:cNvPr id="11" name="Picture 10">
            <a:extLst>
              <a:ext uri="{FF2B5EF4-FFF2-40B4-BE49-F238E27FC236}">
                <a16:creationId xmlns:a16="http://schemas.microsoft.com/office/drawing/2014/main" id="{8742FC81-928C-648B-8D3A-72755C732DAA}"/>
              </a:ext>
            </a:extLst>
          </p:cNvPr>
          <p:cNvPicPr>
            <a:picLocks noChangeAspect="1"/>
          </p:cNvPicPr>
          <p:nvPr/>
        </p:nvPicPr>
        <p:blipFill rotWithShape="1">
          <a:blip r:embed="rId3"/>
          <a:srcRect l="33258" t="43367" r="36666" b="29428"/>
          <a:stretch/>
        </p:blipFill>
        <p:spPr>
          <a:xfrm>
            <a:off x="224413" y="2706255"/>
            <a:ext cx="5082741" cy="3048000"/>
          </a:xfrm>
          <a:prstGeom prst="rect">
            <a:avLst/>
          </a:prstGeom>
        </p:spPr>
      </p:pic>
      <p:pic>
        <p:nvPicPr>
          <p:cNvPr id="13" name="Picture 12">
            <a:extLst>
              <a:ext uri="{FF2B5EF4-FFF2-40B4-BE49-F238E27FC236}">
                <a16:creationId xmlns:a16="http://schemas.microsoft.com/office/drawing/2014/main" id="{4C740FB6-01EB-10C8-AAE3-EFBFA463A346}"/>
              </a:ext>
            </a:extLst>
          </p:cNvPr>
          <p:cNvPicPr>
            <a:picLocks noChangeAspect="1"/>
          </p:cNvPicPr>
          <p:nvPr/>
        </p:nvPicPr>
        <p:blipFill rotWithShape="1">
          <a:blip r:embed="rId3"/>
          <a:srcRect l="33106" t="29764" r="42803" b="64445"/>
          <a:stretch/>
        </p:blipFill>
        <p:spPr>
          <a:xfrm>
            <a:off x="572655" y="1892136"/>
            <a:ext cx="4381334" cy="592445"/>
          </a:xfrm>
          <a:prstGeom prst="rect">
            <a:avLst/>
          </a:prstGeom>
        </p:spPr>
      </p:pic>
      <p:pic>
        <p:nvPicPr>
          <p:cNvPr id="17" name="Picture 16">
            <a:extLst>
              <a:ext uri="{FF2B5EF4-FFF2-40B4-BE49-F238E27FC236}">
                <a16:creationId xmlns:a16="http://schemas.microsoft.com/office/drawing/2014/main" id="{1C2BC383-0A68-6226-C3E8-485B121ED0CE}"/>
              </a:ext>
            </a:extLst>
          </p:cNvPr>
          <p:cNvPicPr>
            <a:picLocks noChangeAspect="1"/>
          </p:cNvPicPr>
          <p:nvPr/>
        </p:nvPicPr>
        <p:blipFill rotWithShape="1">
          <a:blip r:embed="rId4"/>
          <a:srcRect l="57198" t="56970" r="5605" b="39259"/>
          <a:stretch/>
        </p:blipFill>
        <p:spPr>
          <a:xfrm>
            <a:off x="6350647" y="1984498"/>
            <a:ext cx="5458743" cy="407719"/>
          </a:xfrm>
          <a:prstGeom prst="rect">
            <a:avLst/>
          </a:prstGeom>
        </p:spPr>
      </p:pic>
      <p:sp>
        <p:nvSpPr>
          <p:cNvPr id="18" name="TextBox 17">
            <a:extLst>
              <a:ext uri="{FF2B5EF4-FFF2-40B4-BE49-F238E27FC236}">
                <a16:creationId xmlns:a16="http://schemas.microsoft.com/office/drawing/2014/main" id="{459172F5-3DAE-1D51-12C0-1A6012D85229}"/>
              </a:ext>
            </a:extLst>
          </p:cNvPr>
          <p:cNvSpPr txBox="1"/>
          <p:nvPr/>
        </p:nvSpPr>
        <p:spPr>
          <a:xfrm>
            <a:off x="6096000" y="2830378"/>
            <a:ext cx="5791200" cy="2923877"/>
          </a:xfrm>
          <a:prstGeom prst="rect">
            <a:avLst/>
          </a:prstGeom>
          <a:solidFill>
            <a:schemeClr val="bg1">
              <a:lumMod val="75000"/>
              <a:lumOff val="25000"/>
            </a:schemeClr>
          </a:solidFill>
        </p:spPr>
        <p:txBody>
          <a:bodyPr wrap="square" rtlCol="0">
            <a:spAutoFit/>
          </a:bodyPr>
          <a:lstStyle/>
          <a:p>
            <a:r>
              <a:rPr lang="en-US" sz="1200" b="1" dirty="0">
                <a:solidFill>
                  <a:schemeClr val="tx1"/>
                </a:solidFill>
              </a:rPr>
              <a:t>Sum of call in seconds =676664</a:t>
            </a:r>
          </a:p>
          <a:p>
            <a:r>
              <a:rPr lang="en-US" sz="1200" b="1" dirty="0">
                <a:solidFill>
                  <a:schemeClr val="tx1"/>
                </a:solidFill>
              </a:rPr>
              <a:t>Sum of call in hours = 676664/3600 = 187.9622222</a:t>
            </a:r>
          </a:p>
          <a:p>
            <a:r>
              <a:rPr lang="en-US" sz="1200" b="1" dirty="0">
                <a:solidFill>
                  <a:schemeClr val="tx1"/>
                </a:solidFill>
              </a:rPr>
              <a:t>Actual Working hours = 7.5 hrs *(60/100) = 4.5 hrs </a:t>
            </a:r>
          </a:p>
          <a:p>
            <a:endParaRPr lang="en-US" sz="1200" b="1" dirty="0">
              <a:solidFill>
                <a:schemeClr val="tx1"/>
              </a:solidFill>
            </a:endParaRPr>
          </a:p>
          <a:p>
            <a:r>
              <a:rPr lang="en-US" sz="1200" b="1" dirty="0">
                <a:solidFill>
                  <a:schemeClr val="tx1"/>
                </a:solidFill>
              </a:rPr>
              <a:t>To determine the total agents working,</a:t>
            </a:r>
          </a:p>
          <a:p>
            <a:endParaRPr lang="en-US" sz="1200" b="1" dirty="0">
              <a:solidFill>
                <a:schemeClr val="tx1"/>
              </a:solidFill>
            </a:endParaRPr>
          </a:p>
          <a:p>
            <a:r>
              <a:rPr lang="en-US" sz="1200" b="1" dirty="0">
                <a:solidFill>
                  <a:schemeClr val="tx1"/>
                </a:solidFill>
              </a:rPr>
              <a:t>Total Agents working = Sum of Calls(hrs)/Actual Working hours </a:t>
            </a:r>
          </a:p>
          <a:p>
            <a:r>
              <a:rPr lang="en-US" sz="1200" b="1" dirty="0">
                <a:solidFill>
                  <a:schemeClr val="tx1"/>
                </a:solidFill>
              </a:rPr>
              <a:t>	                = 187.9622222/4.5 = 41.76938272 ~ 42</a:t>
            </a:r>
          </a:p>
          <a:p>
            <a:endParaRPr lang="en-US" sz="1200" b="1" dirty="0">
              <a:solidFill>
                <a:schemeClr val="tx1"/>
              </a:solidFill>
            </a:endParaRPr>
          </a:p>
          <a:p>
            <a:r>
              <a:rPr lang="en-US" sz="1200" b="1" dirty="0">
                <a:solidFill>
                  <a:schemeClr val="tx1"/>
                </a:solidFill>
              </a:rPr>
              <a:t>Agents Working for 60% of total working hours = 42 </a:t>
            </a:r>
          </a:p>
          <a:p>
            <a:endParaRPr lang="en-US" sz="1200" b="1" dirty="0">
              <a:solidFill>
                <a:schemeClr val="tx1"/>
              </a:solidFill>
            </a:endParaRPr>
          </a:p>
          <a:p>
            <a:r>
              <a:rPr lang="en-US" sz="1200" b="1" dirty="0">
                <a:solidFill>
                  <a:schemeClr val="tx1"/>
                </a:solidFill>
              </a:rPr>
              <a:t>To determine number of agents for 905 of total working hours, using Utinary method : </a:t>
            </a:r>
          </a:p>
          <a:p>
            <a:endParaRPr lang="en-US" sz="1200" b="1" dirty="0">
              <a:solidFill>
                <a:schemeClr val="tx1"/>
              </a:solidFill>
            </a:endParaRPr>
          </a:p>
          <a:p>
            <a:r>
              <a:rPr lang="en-US" sz="1200" b="1" dirty="0">
                <a:solidFill>
                  <a:schemeClr val="tx1"/>
                </a:solidFill>
              </a:rPr>
              <a:t>Agents Working for 90% of total Working hours = 90*(42/60) = 62</a:t>
            </a:r>
          </a:p>
        </p:txBody>
      </p:sp>
    </p:spTree>
    <p:extLst>
      <p:ext uri="{BB962C8B-B14F-4D97-AF65-F5344CB8AC3E}">
        <p14:creationId xmlns:p14="http://schemas.microsoft.com/office/powerpoint/2010/main" val="3606547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87A2-4A25-32C5-CD4C-F99CBFAF7F1C}"/>
              </a:ext>
            </a:extLst>
          </p:cNvPr>
          <p:cNvSpPr>
            <a:spLocks noGrp="1"/>
          </p:cNvSpPr>
          <p:nvPr>
            <p:ph type="title"/>
          </p:nvPr>
        </p:nvSpPr>
        <p:spPr>
          <a:xfrm>
            <a:off x="960000" y="279331"/>
            <a:ext cx="9901964" cy="763600"/>
          </a:xfrm>
        </p:spPr>
        <p:txBody>
          <a:bodyPr/>
          <a:lstStyle/>
          <a:p>
            <a:r>
              <a:rPr lang="en-US" sz="1800" dirty="0"/>
              <a:t>TASK 4 :  </a:t>
            </a:r>
            <a:r>
              <a:rPr lang="en-US" sz="1600" i="0" dirty="0">
                <a:solidFill>
                  <a:schemeClr val="tx1"/>
                </a:solidFill>
                <a:effectLst/>
              </a:rPr>
              <a:t>Let’s say customers also call this ABC insurance company in night but didn’t get answer as there are no agents to answer, this creates a bad customer experience for this Insurance company. Suppose every 100 calls that customer made during 9 Am to 9 Pm, customer also made 30 calls in night between interval [9 Pm to 9 Am] and distribution of those 30 calls are as follows:</a:t>
            </a:r>
            <a:br>
              <a:rPr lang="en-US" sz="1600" i="0" dirty="0">
                <a:solidFill>
                  <a:schemeClr val="tx1"/>
                </a:solidFill>
                <a:effectLst/>
              </a:rPr>
            </a:br>
            <a:br>
              <a:rPr lang="en-US" sz="1600" i="0" dirty="0">
                <a:solidFill>
                  <a:schemeClr val="tx1"/>
                </a:solidFill>
                <a:effectLst/>
              </a:rPr>
            </a:br>
            <a:endParaRPr lang="en-US" sz="1800" dirty="0">
              <a:solidFill>
                <a:schemeClr val="tx1"/>
              </a:solidFill>
            </a:endParaRPr>
          </a:p>
        </p:txBody>
      </p:sp>
      <p:pic>
        <p:nvPicPr>
          <p:cNvPr id="5" name="Picture 4">
            <a:extLst>
              <a:ext uri="{FF2B5EF4-FFF2-40B4-BE49-F238E27FC236}">
                <a16:creationId xmlns:a16="http://schemas.microsoft.com/office/drawing/2014/main" id="{B05B695B-CA57-E268-D9D1-AEE5A440B5A3}"/>
              </a:ext>
            </a:extLst>
          </p:cNvPr>
          <p:cNvPicPr>
            <a:picLocks noChangeAspect="1"/>
          </p:cNvPicPr>
          <p:nvPr/>
        </p:nvPicPr>
        <p:blipFill rotWithShape="1">
          <a:blip r:embed="rId2"/>
          <a:srcRect l="32273" t="52795" r="44773" b="44646"/>
          <a:stretch/>
        </p:blipFill>
        <p:spPr>
          <a:xfrm>
            <a:off x="2339958" y="1791854"/>
            <a:ext cx="7512083" cy="471055"/>
          </a:xfrm>
          <a:prstGeom prst="rect">
            <a:avLst/>
          </a:prstGeom>
        </p:spPr>
      </p:pic>
      <p:pic>
        <p:nvPicPr>
          <p:cNvPr id="7" name="Picture 6">
            <a:extLst>
              <a:ext uri="{FF2B5EF4-FFF2-40B4-BE49-F238E27FC236}">
                <a16:creationId xmlns:a16="http://schemas.microsoft.com/office/drawing/2014/main" id="{4CDEF4CB-EE77-FCB6-7C33-1A66FC7BAC0F}"/>
              </a:ext>
            </a:extLst>
          </p:cNvPr>
          <p:cNvPicPr>
            <a:picLocks noChangeAspect="1"/>
          </p:cNvPicPr>
          <p:nvPr/>
        </p:nvPicPr>
        <p:blipFill rotWithShape="1">
          <a:blip r:embed="rId3"/>
          <a:srcRect l="1440" t="29899" r="72955" b="19595"/>
          <a:stretch/>
        </p:blipFill>
        <p:spPr>
          <a:xfrm>
            <a:off x="1887375" y="2493818"/>
            <a:ext cx="3534370" cy="3887629"/>
          </a:xfrm>
          <a:prstGeom prst="rect">
            <a:avLst/>
          </a:prstGeom>
        </p:spPr>
      </p:pic>
      <p:pic>
        <p:nvPicPr>
          <p:cNvPr id="9" name="Picture 8">
            <a:extLst>
              <a:ext uri="{FF2B5EF4-FFF2-40B4-BE49-F238E27FC236}">
                <a16:creationId xmlns:a16="http://schemas.microsoft.com/office/drawing/2014/main" id="{66EC74D8-DF44-A9DE-A442-4F28329C2B7A}"/>
              </a:ext>
            </a:extLst>
          </p:cNvPr>
          <p:cNvPicPr>
            <a:picLocks noChangeAspect="1"/>
          </p:cNvPicPr>
          <p:nvPr/>
        </p:nvPicPr>
        <p:blipFill rotWithShape="1">
          <a:blip r:embed="rId3"/>
          <a:srcRect l="38346" t="35960" r="45682" b="50976"/>
          <a:stretch/>
        </p:blipFill>
        <p:spPr>
          <a:xfrm>
            <a:off x="6563282" y="3134144"/>
            <a:ext cx="4215555" cy="1939639"/>
          </a:xfrm>
          <a:prstGeom prst="rect">
            <a:avLst/>
          </a:prstGeom>
        </p:spPr>
      </p:pic>
    </p:spTree>
    <p:extLst>
      <p:ext uri="{BB962C8B-B14F-4D97-AF65-F5344CB8AC3E}">
        <p14:creationId xmlns:p14="http://schemas.microsoft.com/office/powerpoint/2010/main" val="501702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DA093-FFB5-395B-E203-84DE9E0066C2}"/>
              </a:ext>
            </a:extLst>
          </p:cNvPr>
          <p:cNvPicPr>
            <a:picLocks noChangeAspect="1"/>
          </p:cNvPicPr>
          <p:nvPr/>
        </p:nvPicPr>
        <p:blipFill rotWithShape="1">
          <a:blip r:embed="rId2"/>
          <a:srcRect l="1515" t="25723" r="70833" b="46802"/>
          <a:stretch/>
        </p:blipFill>
        <p:spPr>
          <a:xfrm>
            <a:off x="3962399" y="319811"/>
            <a:ext cx="4267202" cy="2384959"/>
          </a:xfrm>
          <a:prstGeom prst="rect">
            <a:avLst/>
          </a:prstGeom>
        </p:spPr>
      </p:pic>
      <p:pic>
        <p:nvPicPr>
          <p:cNvPr id="11" name="Picture 10">
            <a:extLst>
              <a:ext uri="{FF2B5EF4-FFF2-40B4-BE49-F238E27FC236}">
                <a16:creationId xmlns:a16="http://schemas.microsoft.com/office/drawing/2014/main" id="{7BE54196-BBE1-E92D-2966-3E14CD435BDB}"/>
              </a:ext>
            </a:extLst>
          </p:cNvPr>
          <p:cNvPicPr>
            <a:picLocks noChangeAspect="1"/>
          </p:cNvPicPr>
          <p:nvPr/>
        </p:nvPicPr>
        <p:blipFill rotWithShape="1">
          <a:blip r:embed="rId3"/>
          <a:srcRect l="30909" t="38653" r="20152" b="25252"/>
          <a:stretch/>
        </p:blipFill>
        <p:spPr>
          <a:xfrm>
            <a:off x="2243793" y="2873658"/>
            <a:ext cx="7704414" cy="3196259"/>
          </a:xfrm>
          <a:prstGeom prst="rect">
            <a:avLst/>
          </a:prstGeom>
        </p:spPr>
      </p:pic>
    </p:spTree>
    <p:extLst>
      <p:ext uri="{BB962C8B-B14F-4D97-AF65-F5344CB8AC3E}">
        <p14:creationId xmlns:p14="http://schemas.microsoft.com/office/powerpoint/2010/main" val="2265989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8DC37A-6E3B-4B2B-6018-6B59581CC87D}"/>
              </a:ext>
            </a:extLst>
          </p:cNvPr>
          <p:cNvSpPr txBox="1"/>
          <p:nvPr/>
        </p:nvSpPr>
        <p:spPr>
          <a:xfrm>
            <a:off x="2521526" y="2875002"/>
            <a:ext cx="6548582" cy="1107996"/>
          </a:xfrm>
          <a:prstGeom prst="rect">
            <a:avLst/>
          </a:prstGeom>
          <a:noFill/>
        </p:spPr>
        <p:txBody>
          <a:bodyPr wrap="square" rtlCol="0">
            <a:spAutoFit/>
          </a:bodyPr>
          <a:lstStyle/>
          <a:p>
            <a:pPr algn="ctr"/>
            <a:r>
              <a:rPr lang="en-US" sz="6600" b="1" dirty="0">
                <a:solidFill>
                  <a:schemeClr val="tx1"/>
                </a:solidFill>
              </a:rPr>
              <a:t>THANK YOU !</a:t>
            </a:r>
          </a:p>
        </p:txBody>
      </p:sp>
    </p:spTree>
    <p:extLst>
      <p:ext uri="{BB962C8B-B14F-4D97-AF65-F5344CB8AC3E}">
        <p14:creationId xmlns:p14="http://schemas.microsoft.com/office/powerpoint/2010/main" val="79874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08853F-055C-7532-1CE5-4FB288F316A8}"/>
              </a:ext>
            </a:extLst>
          </p:cNvPr>
          <p:cNvSpPr txBox="1"/>
          <p:nvPr/>
        </p:nvSpPr>
        <p:spPr>
          <a:xfrm>
            <a:off x="2136618" y="2037846"/>
            <a:ext cx="7613964" cy="1323439"/>
          </a:xfrm>
          <a:prstGeom prst="rect">
            <a:avLst/>
          </a:prstGeom>
          <a:noFill/>
        </p:spPr>
        <p:txBody>
          <a:bodyPr wrap="square" rtlCol="0">
            <a:spAutoFit/>
          </a:bodyPr>
          <a:lstStyle/>
          <a:p>
            <a:pPr algn="ctr"/>
            <a:r>
              <a:rPr lang="en-US" sz="4000" b="1" dirty="0">
                <a:solidFill>
                  <a:schemeClr val="tx1"/>
                </a:solidFill>
              </a:rPr>
              <a:t>CALL VOLUME TREND ANALYSIS WORKING FILE </a:t>
            </a:r>
          </a:p>
        </p:txBody>
      </p:sp>
      <p:sp>
        <p:nvSpPr>
          <p:cNvPr id="3" name="TextBox 2">
            <a:extLst>
              <a:ext uri="{FF2B5EF4-FFF2-40B4-BE49-F238E27FC236}">
                <a16:creationId xmlns:a16="http://schemas.microsoft.com/office/drawing/2014/main" id="{3133D37D-FAEC-D394-A77F-B15C2A0630E6}"/>
              </a:ext>
            </a:extLst>
          </p:cNvPr>
          <p:cNvSpPr txBox="1"/>
          <p:nvPr/>
        </p:nvSpPr>
        <p:spPr>
          <a:xfrm>
            <a:off x="2553077" y="3558012"/>
            <a:ext cx="6781046" cy="307777"/>
          </a:xfrm>
          <a:prstGeom prst="rect">
            <a:avLst/>
          </a:prstGeom>
          <a:noFill/>
        </p:spPr>
        <p:txBody>
          <a:bodyPr wrap="square" rtlCol="0">
            <a:spAutoFit/>
          </a:bodyPr>
          <a:lstStyle/>
          <a:p>
            <a:pPr algn="ctr"/>
            <a:r>
              <a:rPr lang="en-US" b="1" dirty="0">
                <a:solidFill>
                  <a:schemeClr val="tx1"/>
                </a:solidFill>
              </a:rPr>
              <a:t>HYPERLINK FOR THE WORKING FILE : </a:t>
            </a:r>
            <a:r>
              <a:rPr lang="en-US" b="1" dirty="0" err="1">
                <a:solidFill>
                  <a:schemeClr val="bg2"/>
                </a:solidFill>
                <a:hlinkClick r:id="rId2">
                  <a:extLst>
                    <a:ext uri="{A12FA001-AC4F-418D-AE19-62706E023703}">
                      <ahyp:hlinkClr xmlns:ahyp="http://schemas.microsoft.com/office/drawing/2018/hyperlinkcolor" val="tx"/>
                    </a:ext>
                  </a:extLst>
                </a:hlinkClick>
              </a:rPr>
              <a:t>Call_volume_trend_analysis</a:t>
            </a:r>
            <a:r>
              <a:rPr lang="en-US" b="1" dirty="0">
                <a:solidFill>
                  <a:schemeClr val="bg2"/>
                </a:solidFill>
              </a:rPr>
              <a:t> </a:t>
            </a:r>
          </a:p>
        </p:txBody>
      </p:sp>
      <p:sp>
        <p:nvSpPr>
          <p:cNvPr id="4" name="TextBox 3">
            <a:extLst>
              <a:ext uri="{FF2B5EF4-FFF2-40B4-BE49-F238E27FC236}">
                <a16:creationId xmlns:a16="http://schemas.microsoft.com/office/drawing/2014/main" id="{C6044D4E-AA4B-EB1E-8F41-ACC3DBAD0245}"/>
              </a:ext>
            </a:extLst>
          </p:cNvPr>
          <p:cNvSpPr txBox="1"/>
          <p:nvPr/>
        </p:nvSpPr>
        <p:spPr>
          <a:xfrm>
            <a:off x="760491" y="5604095"/>
            <a:ext cx="11597489" cy="584775"/>
          </a:xfrm>
          <a:prstGeom prst="rect">
            <a:avLst/>
          </a:prstGeom>
          <a:noFill/>
        </p:spPr>
        <p:txBody>
          <a:bodyPr wrap="square" rtlCol="0">
            <a:spAutoFit/>
          </a:bodyPr>
          <a:lstStyle/>
          <a:p>
            <a:r>
              <a:rPr lang="en-US" sz="1800" b="1" dirty="0">
                <a:solidFill>
                  <a:schemeClr val="tx1"/>
                </a:solidFill>
                <a:latin typeface="Arial" panose="020B0604020202020204" pitchFamily="34" charset="0"/>
                <a:cs typeface="Arial" panose="020B0604020202020204" pitchFamily="34" charset="0"/>
              </a:rPr>
              <a:t>NOTE: All the tasks are shown in this working file and each task is separated into different sheets </a:t>
            </a:r>
          </a:p>
          <a:p>
            <a:endParaRPr lang="en-US" dirty="0">
              <a:solidFill>
                <a:schemeClr val="tx1"/>
              </a:solidFill>
            </a:endParaRPr>
          </a:p>
        </p:txBody>
      </p:sp>
    </p:spTree>
    <p:extLst>
      <p:ext uri="{BB962C8B-B14F-4D97-AF65-F5344CB8AC3E}">
        <p14:creationId xmlns:p14="http://schemas.microsoft.com/office/powerpoint/2010/main" val="754359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8"/>
          <p:cNvSpPr txBox="1">
            <a:spLocks noGrp="1"/>
          </p:cNvSpPr>
          <p:nvPr>
            <p:ph type="subTitle" idx="16"/>
          </p:nvPr>
        </p:nvSpPr>
        <p:spPr>
          <a:xfrm>
            <a:off x="1652587" y="1119741"/>
            <a:ext cx="3178662" cy="576000"/>
          </a:xfrm>
          <a:prstGeom prst="rect">
            <a:avLst/>
          </a:prstGeom>
        </p:spPr>
        <p:txBody>
          <a:bodyPr spcFirstLastPara="1" wrap="square" lIns="121900" tIns="121900" rIns="121900" bIns="121900" anchor="b" anchorCtr="0">
            <a:noAutofit/>
          </a:bodyPr>
          <a:lstStyle/>
          <a:p>
            <a:pPr marL="0" indent="0" algn="l"/>
            <a:r>
              <a:rPr lang="en-US" sz="2400" b="1" dirty="0"/>
              <a:t>PROJECT DESCRIPTION</a:t>
            </a:r>
          </a:p>
        </p:txBody>
      </p:sp>
      <p:sp>
        <p:nvSpPr>
          <p:cNvPr id="1169" name="Google Shape;1169;p38"/>
          <p:cNvSpPr txBox="1">
            <a:spLocks noGrp="1"/>
          </p:cNvSpPr>
          <p:nvPr>
            <p:ph type="title"/>
          </p:nvPr>
        </p:nvSpPr>
        <p:spPr>
          <a:xfrm>
            <a:off x="843048" y="1086026"/>
            <a:ext cx="691801" cy="609715"/>
          </a:xfrm>
          <a:prstGeom prst="rect">
            <a:avLst/>
          </a:prstGeom>
        </p:spPr>
        <p:txBody>
          <a:bodyPr spcFirstLastPara="1" wrap="square" lIns="121900" tIns="121900" rIns="121900" bIns="121900" anchor="ctr" anchorCtr="0">
            <a:noAutofit/>
          </a:bodyPr>
          <a:lstStyle/>
          <a:p>
            <a:r>
              <a:rPr lang="en" sz="3200" dirty="0"/>
              <a:t>01</a:t>
            </a:r>
            <a:endParaRPr sz="3200" dirty="0"/>
          </a:p>
        </p:txBody>
      </p:sp>
      <p:sp>
        <p:nvSpPr>
          <p:cNvPr id="1154" name="TextBox 1153">
            <a:extLst>
              <a:ext uri="{FF2B5EF4-FFF2-40B4-BE49-F238E27FC236}">
                <a16:creationId xmlns:a16="http://schemas.microsoft.com/office/drawing/2014/main" id="{B6BC63F3-5BDE-F09D-1AF1-EFFDC5330C01}"/>
              </a:ext>
            </a:extLst>
          </p:cNvPr>
          <p:cNvSpPr txBox="1"/>
          <p:nvPr/>
        </p:nvSpPr>
        <p:spPr>
          <a:xfrm>
            <a:off x="1652587" y="1729456"/>
            <a:ext cx="9058275" cy="2031325"/>
          </a:xfrm>
          <a:prstGeom prst="rect">
            <a:avLst/>
          </a:prstGeom>
          <a:noFill/>
        </p:spPr>
        <p:txBody>
          <a:bodyPr wrap="square" rtlCol="0">
            <a:spAutoFit/>
          </a:bodyPr>
          <a:lstStyle/>
          <a:p>
            <a:pPr algn="just"/>
            <a:r>
              <a:rPr lang="en-US" b="0" i="0" dirty="0">
                <a:solidFill>
                  <a:schemeClr val="tx1"/>
                </a:solidFill>
                <a:effectLst/>
                <a:latin typeface="Söhne"/>
              </a:rPr>
              <a:t>The objective of this project is to analyze the inbound call data of an insurance company (ABC Company) and derive insights to improve their call center operations. we are providing you with a dataset of a Customer Experience (CX) Inbound calling team for 23 days. Data includes Agent_Name, Agent_ID, Queue_Time [duration for which customer have to wait before they get connected to an agent], Time [time at which call was made by customer in a day], Time_Bucket [for easiness we have also provided you with the time bucket], Duration [duration for which a customer and executives are on call, Call_Seconds [for simplicity we have also converted those time into seconds], call status (Abandon, answered, transferred). The project aims to calculate the average call time duration, visualize the volume of calls over time, propose a manpower plan to reduce the abandon rate, and address the issue of unanswered calls during the night. The project will provide recommendations based on the analysis to enhance customer experience and optimize resource allocation.</a:t>
            </a:r>
            <a:endParaRPr lang="en-US" dirty="0">
              <a:solidFill>
                <a:schemeClr val="tx1"/>
              </a:solidFill>
              <a:latin typeface="Söhne"/>
            </a:endParaRPr>
          </a:p>
        </p:txBody>
      </p:sp>
      <p:sp>
        <p:nvSpPr>
          <p:cNvPr id="1155" name="Google Shape;1163;p38">
            <a:extLst>
              <a:ext uri="{FF2B5EF4-FFF2-40B4-BE49-F238E27FC236}">
                <a16:creationId xmlns:a16="http://schemas.microsoft.com/office/drawing/2014/main" id="{158F7A22-21F9-C567-CFD8-D32BD7112208}"/>
              </a:ext>
            </a:extLst>
          </p:cNvPr>
          <p:cNvSpPr txBox="1">
            <a:spLocks/>
          </p:cNvSpPr>
          <p:nvPr/>
        </p:nvSpPr>
        <p:spPr>
          <a:xfrm>
            <a:off x="1652587" y="4046108"/>
            <a:ext cx="3296400" cy="576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1"/>
              </a:buClr>
              <a:buSzPts val="2400"/>
              <a:buFont typeface="Bebas Neue"/>
              <a:buNone/>
              <a:defRPr sz="3467" b="0" i="0" u="none" strike="noStrike" cap="none">
                <a:solidFill>
                  <a:schemeClr val="dk1"/>
                </a:solidFill>
                <a:latin typeface="Darker Grotesque SemiBold"/>
                <a:ea typeface="Darker Grotesque SemiBold"/>
                <a:cs typeface="Darker Grotesque SemiBold"/>
                <a:sym typeface="Darker Grotesque SemiBold"/>
              </a:defRPr>
            </a:lvl1pPr>
            <a:lvl2pPr marL="914400" marR="0" lvl="1"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lgn="l"/>
            <a:r>
              <a:rPr lang="en-US" sz="2400" b="1" dirty="0"/>
              <a:t>APPROACH</a:t>
            </a:r>
          </a:p>
        </p:txBody>
      </p:sp>
      <p:sp>
        <p:nvSpPr>
          <p:cNvPr id="1156" name="Google Shape;1169;p38">
            <a:extLst>
              <a:ext uri="{FF2B5EF4-FFF2-40B4-BE49-F238E27FC236}">
                <a16:creationId xmlns:a16="http://schemas.microsoft.com/office/drawing/2014/main" id="{1F3899E4-3EBD-EBC9-1BD6-1FE0821F8562}"/>
              </a:ext>
            </a:extLst>
          </p:cNvPr>
          <p:cNvSpPr txBox="1">
            <a:spLocks/>
          </p:cNvSpPr>
          <p:nvPr/>
        </p:nvSpPr>
        <p:spPr>
          <a:xfrm>
            <a:off x="843048" y="4029251"/>
            <a:ext cx="691801" cy="60971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000"/>
              <a:buFont typeface="Darker Grotesque"/>
              <a:buNone/>
              <a:defRPr sz="5067" b="1" i="0" u="none" strike="noStrike" cap="none">
                <a:solidFill>
                  <a:schemeClr val="dk2"/>
                </a:solidFill>
                <a:latin typeface="Darker Grotesque"/>
                <a:ea typeface="Darker Grotesque"/>
                <a:cs typeface="Darker Grotesque"/>
                <a:sym typeface="Darker Grotesque"/>
              </a:defRPr>
            </a:lvl1pPr>
            <a:lvl2pPr marR="0" lvl="1"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2pPr>
            <a:lvl3pPr marR="0" lvl="2"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3pPr>
            <a:lvl4pPr marR="0" lvl="3"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4pPr>
            <a:lvl5pPr marR="0" lvl="4"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5pPr>
            <a:lvl6pPr marR="0" lvl="5"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6pPr>
            <a:lvl7pPr marR="0" lvl="6"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7pPr>
            <a:lvl8pPr marR="0" lvl="7"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8pPr>
            <a:lvl9pPr marR="0" lvl="8"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9pPr>
          </a:lstStyle>
          <a:p>
            <a:r>
              <a:rPr lang="en" sz="3200" dirty="0"/>
              <a:t>02</a:t>
            </a:r>
          </a:p>
        </p:txBody>
      </p:sp>
      <p:sp>
        <p:nvSpPr>
          <p:cNvPr id="1157" name="TextBox 1156">
            <a:extLst>
              <a:ext uri="{FF2B5EF4-FFF2-40B4-BE49-F238E27FC236}">
                <a16:creationId xmlns:a16="http://schemas.microsoft.com/office/drawing/2014/main" id="{F7ACD1B4-36BD-4C14-CD92-0FB12440F33A}"/>
              </a:ext>
            </a:extLst>
          </p:cNvPr>
          <p:cNvSpPr txBox="1"/>
          <p:nvPr/>
        </p:nvSpPr>
        <p:spPr>
          <a:xfrm>
            <a:off x="1652586" y="4622108"/>
            <a:ext cx="9058275" cy="2246769"/>
          </a:xfrm>
          <a:prstGeom prst="rect">
            <a:avLst/>
          </a:prstGeom>
          <a:noFill/>
        </p:spPr>
        <p:txBody>
          <a:bodyPr wrap="square" rtlCol="0">
            <a:spAutoFit/>
          </a:bodyPr>
          <a:lstStyle/>
          <a:p>
            <a:pPr marL="285750" indent="-285750" algn="just">
              <a:buClr>
                <a:schemeClr val="bg2"/>
              </a:buClr>
              <a:buFont typeface="Wingdings" panose="05000000000000000000" pitchFamily="2" charset="2"/>
              <a:buChar char="Ø"/>
            </a:pPr>
            <a:r>
              <a:rPr lang="en-US" b="0" i="0" dirty="0">
                <a:solidFill>
                  <a:schemeClr val="tx1"/>
                </a:solidFill>
                <a:effectLst/>
                <a:latin typeface="Söhne"/>
              </a:rPr>
              <a:t>The provided dataset was cleaned and preprocessed to ensure accurate analysis. This involved handling missing values, formatting time data, and transforming the dataset into a suitable format for analysis.</a:t>
            </a:r>
          </a:p>
          <a:p>
            <a:pPr marL="285750" indent="-285750" algn="just">
              <a:buClr>
                <a:schemeClr val="bg2"/>
              </a:buClr>
              <a:buFont typeface="Wingdings" panose="05000000000000000000" pitchFamily="2" charset="2"/>
              <a:buChar char="Ø"/>
            </a:pPr>
            <a:r>
              <a:rPr lang="en-US" b="0" i="0" dirty="0">
                <a:solidFill>
                  <a:schemeClr val="tx1"/>
                </a:solidFill>
                <a:effectLst/>
                <a:latin typeface="Söhne"/>
              </a:rPr>
              <a:t>Average Call Time Duration: The dataset was analyzed to calculate the average call time duration for each time bucket, providing insights into the efficiency of call handling.</a:t>
            </a:r>
            <a:endParaRPr lang="en-US" dirty="0">
              <a:solidFill>
                <a:schemeClr val="tx1"/>
              </a:solidFill>
              <a:latin typeface="Söhne"/>
            </a:endParaRPr>
          </a:p>
          <a:p>
            <a:pPr marL="285750" indent="-285750" algn="just">
              <a:buClr>
                <a:schemeClr val="bg2"/>
              </a:buClr>
              <a:buFont typeface="Wingdings" panose="05000000000000000000" pitchFamily="2" charset="2"/>
              <a:buChar char="Ø"/>
            </a:pPr>
            <a:r>
              <a:rPr lang="en-US" b="0" i="0" dirty="0">
                <a:solidFill>
                  <a:schemeClr val="tx1"/>
                </a:solidFill>
                <a:effectLst/>
                <a:latin typeface="Söhne"/>
              </a:rPr>
              <a:t>The number of calls was aggregated based on time buckets and visualized using charts/graphs to identify any patterns or trends in call volume over time.</a:t>
            </a:r>
          </a:p>
          <a:p>
            <a:pPr marL="285750" indent="-285750" algn="just">
              <a:buClr>
                <a:schemeClr val="bg2"/>
              </a:buClr>
              <a:buFont typeface="Wingdings" panose="05000000000000000000" pitchFamily="2" charset="2"/>
              <a:buChar char="Ø"/>
            </a:pPr>
            <a:r>
              <a:rPr lang="en-US" b="0" i="0" dirty="0">
                <a:solidFill>
                  <a:schemeClr val="tx1"/>
                </a:solidFill>
                <a:effectLst/>
                <a:latin typeface="Söhne"/>
              </a:rPr>
              <a:t>Using the current abandon rate and the desired target abandon rate, a manpower plan was formulated to determine the minimum number of agents required in each time bucket.</a:t>
            </a:r>
          </a:p>
          <a:p>
            <a:pPr marL="285750" indent="-285750" algn="just">
              <a:buClr>
                <a:schemeClr val="bg2"/>
              </a:buClr>
              <a:buFont typeface="Wingdings" panose="05000000000000000000" pitchFamily="2" charset="2"/>
              <a:buChar char="Ø"/>
            </a:pPr>
            <a:endParaRPr lang="en-US" b="0" i="0" dirty="0">
              <a:solidFill>
                <a:schemeClr val="tx1"/>
              </a:solidFill>
              <a:effectLst/>
              <a:latin typeface="Söhne"/>
            </a:endParaRPr>
          </a:p>
          <a:p>
            <a:pPr algn="just"/>
            <a:endParaRPr lang="en-US" dirty="0">
              <a:solidFill>
                <a:schemeClr val="tx1"/>
              </a:solidFill>
              <a:latin typeface="Söhne"/>
            </a:endParaRPr>
          </a:p>
        </p:txBody>
      </p:sp>
    </p:spTree>
    <p:extLst>
      <p:ext uri="{BB962C8B-B14F-4D97-AF65-F5344CB8AC3E}">
        <p14:creationId xmlns:p14="http://schemas.microsoft.com/office/powerpoint/2010/main" val="1822612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54" name="TextBox 1153">
            <a:extLst>
              <a:ext uri="{FF2B5EF4-FFF2-40B4-BE49-F238E27FC236}">
                <a16:creationId xmlns:a16="http://schemas.microsoft.com/office/drawing/2014/main" id="{B6BC63F3-5BDE-F09D-1AF1-EFFDC5330C01}"/>
              </a:ext>
            </a:extLst>
          </p:cNvPr>
          <p:cNvSpPr txBox="1"/>
          <p:nvPr/>
        </p:nvSpPr>
        <p:spPr>
          <a:xfrm>
            <a:off x="1652585" y="1015081"/>
            <a:ext cx="9058275" cy="954107"/>
          </a:xfrm>
          <a:prstGeom prst="rect">
            <a:avLst/>
          </a:prstGeom>
          <a:noFill/>
        </p:spPr>
        <p:txBody>
          <a:bodyPr wrap="square" rtlCol="0">
            <a:spAutoFit/>
          </a:bodyPr>
          <a:lstStyle/>
          <a:p>
            <a:pPr marL="285750" indent="-285750" algn="just">
              <a:buClr>
                <a:schemeClr val="bg2"/>
              </a:buClr>
              <a:buFont typeface="Wingdings" panose="05000000000000000000" pitchFamily="2" charset="2"/>
              <a:buChar char="Ø"/>
            </a:pPr>
            <a:r>
              <a:rPr lang="en-US" b="0" i="0" dirty="0">
                <a:solidFill>
                  <a:schemeClr val="tx1"/>
                </a:solidFill>
                <a:effectLst/>
                <a:latin typeface="Söhne"/>
              </a:rPr>
              <a:t>By considering the current abandon rate and the desired target abandon rate, the project proposed a manpower plan that determined the minimum number of agents required in each time bucket. </a:t>
            </a:r>
          </a:p>
          <a:p>
            <a:pPr marL="285750" indent="-285750" algn="just">
              <a:buClr>
                <a:schemeClr val="bg2"/>
              </a:buClr>
              <a:buFont typeface="Wingdings" panose="05000000000000000000" pitchFamily="2" charset="2"/>
              <a:buChar char="Ø"/>
            </a:pPr>
            <a:r>
              <a:rPr lang="en-US" b="0" i="0" dirty="0">
                <a:solidFill>
                  <a:schemeClr val="tx1"/>
                </a:solidFill>
                <a:effectLst/>
                <a:latin typeface="Söhne"/>
              </a:rPr>
              <a:t>The project addressed the issue of unanswered calls during the night by proposing a manpower plan to allocate agents for handling these calls.</a:t>
            </a:r>
            <a:endParaRPr lang="en-US" dirty="0">
              <a:solidFill>
                <a:schemeClr val="tx1"/>
              </a:solidFill>
              <a:latin typeface="Söhne"/>
            </a:endParaRPr>
          </a:p>
        </p:txBody>
      </p:sp>
      <p:sp>
        <p:nvSpPr>
          <p:cNvPr id="1155" name="Google Shape;1163;p38">
            <a:extLst>
              <a:ext uri="{FF2B5EF4-FFF2-40B4-BE49-F238E27FC236}">
                <a16:creationId xmlns:a16="http://schemas.microsoft.com/office/drawing/2014/main" id="{158F7A22-21F9-C567-CFD8-D32BD7112208}"/>
              </a:ext>
            </a:extLst>
          </p:cNvPr>
          <p:cNvSpPr txBox="1">
            <a:spLocks/>
          </p:cNvSpPr>
          <p:nvPr/>
        </p:nvSpPr>
        <p:spPr>
          <a:xfrm>
            <a:off x="1652585" y="2588490"/>
            <a:ext cx="3296400" cy="576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1"/>
              </a:buClr>
              <a:buSzPts val="2400"/>
              <a:buFont typeface="Bebas Neue"/>
              <a:buNone/>
              <a:defRPr sz="3467" b="0" i="0" u="none" strike="noStrike" cap="none">
                <a:solidFill>
                  <a:schemeClr val="dk1"/>
                </a:solidFill>
                <a:latin typeface="Darker Grotesque SemiBold"/>
                <a:ea typeface="Darker Grotesque SemiBold"/>
                <a:cs typeface="Darker Grotesque SemiBold"/>
                <a:sym typeface="Darker Grotesque SemiBold"/>
              </a:defRPr>
            </a:lvl1pPr>
            <a:lvl2pPr marL="914400" marR="0" lvl="1"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lgn="l"/>
            <a:r>
              <a:rPr lang="en-US" sz="2400" b="1" dirty="0"/>
              <a:t>TECH - STACK USED</a:t>
            </a:r>
          </a:p>
        </p:txBody>
      </p:sp>
      <p:sp>
        <p:nvSpPr>
          <p:cNvPr id="1156" name="Google Shape;1169;p38">
            <a:extLst>
              <a:ext uri="{FF2B5EF4-FFF2-40B4-BE49-F238E27FC236}">
                <a16:creationId xmlns:a16="http://schemas.microsoft.com/office/drawing/2014/main" id="{1F3899E4-3EBD-EBC9-1BD6-1FE0821F8562}"/>
              </a:ext>
            </a:extLst>
          </p:cNvPr>
          <p:cNvSpPr txBox="1">
            <a:spLocks/>
          </p:cNvSpPr>
          <p:nvPr/>
        </p:nvSpPr>
        <p:spPr>
          <a:xfrm>
            <a:off x="843046" y="2571633"/>
            <a:ext cx="691801" cy="60971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000"/>
              <a:buFont typeface="Darker Grotesque"/>
              <a:buNone/>
              <a:defRPr sz="5067" b="1" i="0" u="none" strike="noStrike" cap="none">
                <a:solidFill>
                  <a:schemeClr val="dk2"/>
                </a:solidFill>
                <a:latin typeface="Darker Grotesque"/>
                <a:ea typeface="Darker Grotesque"/>
                <a:cs typeface="Darker Grotesque"/>
                <a:sym typeface="Darker Grotesque"/>
              </a:defRPr>
            </a:lvl1pPr>
            <a:lvl2pPr marR="0" lvl="1"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2pPr>
            <a:lvl3pPr marR="0" lvl="2"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3pPr>
            <a:lvl4pPr marR="0" lvl="3"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4pPr>
            <a:lvl5pPr marR="0" lvl="4"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5pPr>
            <a:lvl6pPr marR="0" lvl="5"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6pPr>
            <a:lvl7pPr marR="0" lvl="6"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7pPr>
            <a:lvl8pPr marR="0" lvl="7"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8pPr>
            <a:lvl9pPr marR="0" lvl="8"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9pPr>
          </a:lstStyle>
          <a:p>
            <a:r>
              <a:rPr lang="en" sz="3200" dirty="0"/>
              <a:t>03</a:t>
            </a:r>
          </a:p>
        </p:txBody>
      </p:sp>
      <p:sp>
        <p:nvSpPr>
          <p:cNvPr id="1157" name="TextBox 1156">
            <a:extLst>
              <a:ext uri="{FF2B5EF4-FFF2-40B4-BE49-F238E27FC236}">
                <a16:creationId xmlns:a16="http://schemas.microsoft.com/office/drawing/2014/main" id="{F7ACD1B4-36BD-4C14-CD92-0FB12440F33A}"/>
              </a:ext>
            </a:extLst>
          </p:cNvPr>
          <p:cNvSpPr txBox="1"/>
          <p:nvPr/>
        </p:nvSpPr>
        <p:spPr>
          <a:xfrm>
            <a:off x="1652585" y="3164490"/>
            <a:ext cx="9058275" cy="1169551"/>
          </a:xfrm>
          <a:prstGeom prst="rect">
            <a:avLst/>
          </a:prstGeom>
          <a:noFill/>
        </p:spPr>
        <p:txBody>
          <a:bodyPr wrap="square" rtlCol="0">
            <a:spAutoFit/>
          </a:bodyPr>
          <a:lstStyle/>
          <a:p>
            <a:pPr algn="just">
              <a:buClr>
                <a:schemeClr val="bg2"/>
              </a:buClr>
            </a:pPr>
            <a:r>
              <a:rPr lang="en-US" sz="1400" b="0" i="0" dirty="0">
                <a:solidFill>
                  <a:schemeClr val="tx1"/>
                </a:solidFill>
                <a:effectLst/>
                <a:latin typeface="Söhne"/>
              </a:rPr>
              <a:t>I used Microsoft Excel as the primary tool for data analysis and dashboard creation due to its versatility and ease of use for data manipulation, analysis, and visualization.</a:t>
            </a:r>
            <a:endParaRPr lang="en-US" sz="1400" dirty="0">
              <a:solidFill>
                <a:schemeClr val="tx1"/>
              </a:solidFill>
            </a:endParaRPr>
          </a:p>
          <a:p>
            <a:pPr algn="just">
              <a:buClr>
                <a:schemeClr val="bg2"/>
              </a:buClr>
            </a:pPr>
            <a:endParaRPr lang="en-US" b="0" i="0" dirty="0">
              <a:solidFill>
                <a:schemeClr val="tx1"/>
              </a:solidFill>
              <a:effectLst/>
              <a:latin typeface="Söhne"/>
            </a:endParaRPr>
          </a:p>
          <a:p>
            <a:pPr marL="285750" indent="-285750" algn="just">
              <a:buClr>
                <a:schemeClr val="bg2"/>
              </a:buClr>
              <a:buFont typeface="Wingdings" panose="05000000000000000000" pitchFamily="2" charset="2"/>
              <a:buChar char="Ø"/>
            </a:pPr>
            <a:endParaRPr lang="en-US" b="0" i="0" dirty="0">
              <a:solidFill>
                <a:schemeClr val="tx1"/>
              </a:solidFill>
              <a:effectLst/>
              <a:latin typeface="Söhne"/>
            </a:endParaRPr>
          </a:p>
          <a:p>
            <a:pPr algn="just"/>
            <a:endParaRPr lang="en-US" dirty="0">
              <a:solidFill>
                <a:schemeClr val="tx1"/>
              </a:solidFill>
              <a:latin typeface="Söhne"/>
            </a:endParaRPr>
          </a:p>
        </p:txBody>
      </p:sp>
      <p:sp>
        <p:nvSpPr>
          <p:cNvPr id="6" name="Google Shape;1163;p38">
            <a:extLst>
              <a:ext uri="{FF2B5EF4-FFF2-40B4-BE49-F238E27FC236}">
                <a16:creationId xmlns:a16="http://schemas.microsoft.com/office/drawing/2014/main" id="{A7DEB486-5EB1-5BC4-9A72-924A31E2B72F}"/>
              </a:ext>
            </a:extLst>
          </p:cNvPr>
          <p:cNvSpPr txBox="1">
            <a:spLocks/>
          </p:cNvSpPr>
          <p:nvPr/>
        </p:nvSpPr>
        <p:spPr>
          <a:xfrm>
            <a:off x="1652585" y="4393507"/>
            <a:ext cx="3296400" cy="576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1"/>
              </a:buClr>
              <a:buSzPts val="2400"/>
              <a:buFont typeface="Bebas Neue"/>
              <a:buNone/>
              <a:defRPr sz="3467" b="0" i="0" u="none" strike="noStrike" cap="none">
                <a:solidFill>
                  <a:schemeClr val="dk1"/>
                </a:solidFill>
                <a:latin typeface="Darker Grotesque SemiBold"/>
                <a:ea typeface="Darker Grotesque SemiBold"/>
                <a:cs typeface="Darker Grotesque SemiBold"/>
                <a:sym typeface="Darker Grotesque SemiBold"/>
              </a:defRPr>
            </a:lvl1pPr>
            <a:lvl2pPr marL="914400" marR="0" lvl="1"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lgn="l"/>
            <a:r>
              <a:rPr lang="en-US" sz="2400" b="1" dirty="0"/>
              <a:t>INSIGHTS</a:t>
            </a:r>
          </a:p>
        </p:txBody>
      </p:sp>
      <p:sp>
        <p:nvSpPr>
          <p:cNvPr id="7" name="Google Shape;1169;p38">
            <a:extLst>
              <a:ext uri="{FF2B5EF4-FFF2-40B4-BE49-F238E27FC236}">
                <a16:creationId xmlns:a16="http://schemas.microsoft.com/office/drawing/2014/main" id="{A96CE5C0-2F99-DA42-56AA-740503E9E941}"/>
              </a:ext>
            </a:extLst>
          </p:cNvPr>
          <p:cNvSpPr txBox="1">
            <a:spLocks/>
          </p:cNvSpPr>
          <p:nvPr/>
        </p:nvSpPr>
        <p:spPr>
          <a:xfrm>
            <a:off x="843046" y="4376650"/>
            <a:ext cx="691801" cy="60971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000"/>
              <a:buFont typeface="Darker Grotesque"/>
              <a:buNone/>
              <a:defRPr sz="5067" b="1" i="0" u="none" strike="noStrike" cap="none">
                <a:solidFill>
                  <a:schemeClr val="dk2"/>
                </a:solidFill>
                <a:latin typeface="Darker Grotesque"/>
                <a:ea typeface="Darker Grotesque"/>
                <a:cs typeface="Darker Grotesque"/>
                <a:sym typeface="Darker Grotesque"/>
              </a:defRPr>
            </a:lvl1pPr>
            <a:lvl2pPr marR="0" lvl="1"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2pPr>
            <a:lvl3pPr marR="0" lvl="2"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3pPr>
            <a:lvl4pPr marR="0" lvl="3"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4pPr>
            <a:lvl5pPr marR="0" lvl="4"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5pPr>
            <a:lvl6pPr marR="0" lvl="5"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6pPr>
            <a:lvl7pPr marR="0" lvl="6"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7pPr>
            <a:lvl8pPr marR="0" lvl="7"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8pPr>
            <a:lvl9pPr marR="0" lvl="8"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9pPr>
          </a:lstStyle>
          <a:p>
            <a:r>
              <a:rPr lang="en" sz="3200" dirty="0"/>
              <a:t>04</a:t>
            </a:r>
          </a:p>
        </p:txBody>
      </p:sp>
    </p:spTree>
    <p:extLst>
      <p:ext uri="{BB962C8B-B14F-4D97-AF65-F5344CB8AC3E}">
        <p14:creationId xmlns:p14="http://schemas.microsoft.com/office/powerpoint/2010/main" val="3774854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54" name="TextBox 1153">
            <a:extLst>
              <a:ext uri="{FF2B5EF4-FFF2-40B4-BE49-F238E27FC236}">
                <a16:creationId xmlns:a16="http://schemas.microsoft.com/office/drawing/2014/main" id="{B6BC63F3-5BDE-F09D-1AF1-EFFDC5330C01}"/>
              </a:ext>
            </a:extLst>
          </p:cNvPr>
          <p:cNvSpPr txBox="1"/>
          <p:nvPr/>
        </p:nvSpPr>
        <p:spPr>
          <a:xfrm>
            <a:off x="1173019" y="1015081"/>
            <a:ext cx="10141526" cy="7725192"/>
          </a:xfrm>
          <a:prstGeom prst="rect">
            <a:avLst/>
          </a:prstGeom>
          <a:noFill/>
        </p:spPr>
        <p:txBody>
          <a:bodyPr wrap="square" rtlCol="0">
            <a:spAutoFit/>
          </a:bodyPr>
          <a:lstStyle/>
          <a:p>
            <a:pPr marL="285750" indent="-285750" algn="just">
              <a:buClr>
                <a:schemeClr val="bg2"/>
              </a:buClr>
              <a:buFont typeface="Wingdings" panose="05000000000000000000" pitchFamily="2" charset="2"/>
              <a:buChar char="Ø"/>
            </a:pPr>
            <a:r>
              <a:rPr lang="en-US" sz="1800" b="1" i="0" dirty="0">
                <a:solidFill>
                  <a:schemeClr val="tx1"/>
                </a:solidFill>
                <a:effectLst/>
                <a:latin typeface="Söhne"/>
              </a:rPr>
              <a:t>Average Call Time Duration :</a:t>
            </a:r>
          </a:p>
          <a:p>
            <a:pPr marL="285750" indent="-285750" algn="just">
              <a:buClr>
                <a:schemeClr val="bg2"/>
              </a:buClr>
              <a:buFont typeface="Wingdings" panose="05000000000000000000" pitchFamily="2" charset="2"/>
              <a:buChar char="Ø"/>
            </a:pPr>
            <a:endParaRPr lang="en-US" dirty="0">
              <a:solidFill>
                <a:schemeClr val="tx1"/>
              </a:solidFill>
              <a:latin typeface="Söhne"/>
            </a:endParaRPr>
          </a:p>
          <a:p>
            <a:pPr marL="285750" indent="-285750" algn="just">
              <a:buClr>
                <a:schemeClr val="bg2"/>
              </a:buClr>
              <a:buFont typeface="Wingdings" panose="05000000000000000000" pitchFamily="2" charset="2"/>
              <a:buChar char="§"/>
            </a:pPr>
            <a:r>
              <a:rPr lang="en-US" b="0" i="0" dirty="0">
                <a:solidFill>
                  <a:schemeClr val="tx1"/>
                </a:solidFill>
                <a:effectLst/>
                <a:latin typeface="Söhne"/>
              </a:rPr>
              <a:t>Average of call time duration answered by the agents came around 198.622 Seconds.</a:t>
            </a:r>
          </a:p>
          <a:p>
            <a:pPr marL="285750" indent="-285750" algn="just">
              <a:buClr>
                <a:schemeClr val="bg2"/>
              </a:buClr>
              <a:buFont typeface="Wingdings" panose="05000000000000000000" pitchFamily="2" charset="2"/>
              <a:buChar char="§"/>
            </a:pPr>
            <a:r>
              <a:rPr lang="en-US" dirty="0">
                <a:solidFill>
                  <a:schemeClr val="tx1"/>
                </a:solidFill>
                <a:latin typeface="Söhne"/>
              </a:rPr>
              <a:t>Majority of the calls answered by agents came in time bucket 19-20 ( 7pm to 8pm) followed by 10-11 (10am to 11 am)</a:t>
            </a:r>
          </a:p>
          <a:p>
            <a:pPr marL="285750" indent="-285750" algn="just">
              <a:buClr>
                <a:schemeClr val="bg2"/>
              </a:buClr>
              <a:buFont typeface="Wingdings" panose="05000000000000000000" pitchFamily="2" charset="2"/>
              <a:buChar char="§"/>
            </a:pPr>
            <a:r>
              <a:rPr lang="en-US" b="0" i="0" dirty="0">
                <a:solidFill>
                  <a:schemeClr val="tx1"/>
                </a:solidFill>
                <a:effectLst/>
                <a:latin typeface="Söhne"/>
              </a:rPr>
              <a:t>Least amount of calls </a:t>
            </a:r>
            <a:r>
              <a:rPr lang="en-US" dirty="0">
                <a:solidFill>
                  <a:schemeClr val="tx1"/>
                </a:solidFill>
                <a:latin typeface="Söhne"/>
              </a:rPr>
              <a:t>attended by agents came in between 12pm to 1pm.</a:t>
            </a:r>
          </a:p>
          <a:p>
            <a:pPr marL="285750" indent="-285750" algn="just">
              <a:buClr>
                <a:schemeClr val="bg2"/>
              </a:buClr>
              <a:buFont typeface="Wingdings" panose="05000000000000000000" pitchFamily="2" charset="2"/>
              <a:buChar char="§"/>
            </a:pPr>
            <a:endParaRPr lang="en-US" b="0" i="0" dirty="0">
              <a:solidFill>
                <a:schemeClr val="tx1"/>
              </a:solidFill>
              <a:effectLst/>
              <a:latin typeface="Söhne"/>
            </a:endParaRPr>
          </a:p>
          <a:p>
            <a:pPr algn="just">
              <a:buClr>
                <a:schemeClr val="bg2"/>
              </a:buClr>
            </a:pPr>
            <a:endParaRPr lang="en-US" sz="1600" dirty="0">
              <a:solidFill>
                <a:schemeClr val="tx1"/>
              </a:solidFill>
              <a:latin typeface="Söhne"/>
            </a:endParaRPr>
          </a:p>
          <a:p>
            <a:pPr marL="285750" indent="-285750" algn="just">
              <a:buClr>
                <a:schemeClr val="bg2"/>
              </a:buClr>
              <a:buFont typeface="Wingdings" panose="05000000000000000000" pitchFamily="2" charset="2"/>
              <a:buChar char="Ø"/>
            </a:pPr>
            <a:r>
              <a:rPr lang="en-US" sz="1800" b="1" i="0" dirty="0">
                <a:solidFill>
                  <a:schemeClr val="tx1"/>
                </a:solidFill>
                <a:effectLst/>
                <a:latin typeface="Söhne"/>
              </a:rPr>
              <a:t>Volume of Calls Analysis :</a:t>
            </a:r>
            <a:endParaRPr lang="en-US" sz="1800" b="1" dirty="0">
              <a:solidFill>
                <a:schemeClr val="tx1"/>
              </a:solidFill>
              <a:latin typeface="Söhne"/>
            </a:endParaRPr>
          </a:p>
          <a:p>
            <a:pPr algn="just">
              <a:buClr>
                <a:schemeClr val="bg2"/>
              </a:buClr>
            </a:pPr>
            <a:endParaRPr lang="en-US" dirty="0">
              <a:solidFill>
                <a:schemeClr val="tx1"/>
              </a:solidFill>
              <a:latin typeface="Söhne"/>
            </a:endParaRPr>
          </a:p>
          <a:p>
            <a:pPr marL="285750" indent="-285750" algn="just">
              <a:buClr>
                <a:schemeClr val="bg2"/>
              </a:buClr>
              <a:buFont typeface="Wingdings" panose="05000000000000000000" pitchFamily="2" charset="2"/>
              <a:buChar char="§"/>
            </a:pPr>
            <a:r>
              <a:rPr lang="en-US" dirty="0">
                <a:solidFill>
                  <a:schemeClr val="tx1"/>
                </a:solidFill>
                <a:latin typeface="Söhne"/>
              </a:rPr>
              <a:t>Plotted pivot table consisting of time_bucket, Customer_phone_No and Time.</a:t>
            </a:r>
          </a:p>
          <a:p>
            <a:pPr marL="285750" indent="-285750" algn="just">
              <a:buClr>
                <a:schemeClr val="bg2"/>
              </a:buClr>
              <a:buFont typeface="Wingdings" panose="05000000000000000000" pitchFamily="2" charset="2"/>
              <a:buChar char="§"/>
            </a:pPr>
            <a:r>
              <a:rPr lang="en-US" dirty="0">
                <a:solidFill>
                  <a:schemeClr val="tx1"/>
                </a:solidFill>
                <a:latin typeface="Söhne"/>
              </a:rPr>
              <a:t>Majority of the customers call in between 11am to 12pm followed by 10am to 11am.</a:t>
            </a:r>
          </a:p>
          <a:p>
            <a:pPr marL="285750" indent="-285750" algn="just">
              <a:buClr>
                <a:schemeClr val="bg2"/>
              </a:buClr>
              <a:buFont typeface="Wingdings" panose="05000000000000000000" pitchFamily="2" charset="2"/>
              <a:buChar char="§"/>
            </a:pPr>
            <a:r>
              <a:rPr lang="en-US" dirty="0">
                <a:solidFill>
                  <a:schemeClr val="tx1"/>
                </a:solidFill>
                <a:latin typeface="Söhne"/>
              </a:rPr>
              <a:t>Least amount of customers call in recognized in time bucket 20-21 i.e. 8pm to 9pm.</a:t>
            </a:r>
          </a:p>
          <a:p>
            <a:pPr marL="285750" indent="-285750" algn="just">
              <a:buClr>
                <a:schemeClr val="bg2"/>
              </a:buClr>
              <a:buFont typeface="Wingdings" panose="05000000000000000000" pitchFamily="2" charset="2"/>
              <a:buChar char="§"/>
            </a:pPr>
            <a:r>
              <a:rPr lang="en-US" b="0" i="0" dirty="0">
                <a:solidFill>
                  <a:schemeClr val="tx1"/>
                </a:solidFill>
                <a:effectLst/>
                <a:latin typeface="Söhne"/>
              </a:rPr>
              <a:t>This information can be used to optimize staffing levels and ensure adequate agent availability during busy periods.</a:t>
            </a:r>
            <a:endParaRPr lang="en-US" dirty="0">
              <a:solidFill>
                <a:schemeClr val="tx1"/>
              </a:solidFill>
              <a:latin typeface="Söhne"/>
            </a:endParaRPr>
          </a:p>
          <a:p>
            <a:pPr marL="285750" indent="-285750" algn="just">
              <a:buClr>
                <a:schemeClr val="bg2"/>
              </a:buClr>
              <a:buFont typeface="Wingdings" panose="05000000000000000000" pitchFamily="2" charset="2"/>
              <a:buChar char="§"/>
            </a:pPr>
            <a:endParaRPr lang="en-US" dirty="0">
              <a:solidFill>
                <a:schemeClr val="tx1"/>
              </a:solidFill>
              <a:latin typeface="Söhne"/>
            </a:endParaRPr>
          </a:p>
          <a:p>
            <a:pPr algn="just">
              <a:buClr>
                <a:schemeClr val="bg2"/>
              </a:buClr>
            </a:pPr>
            <a:endParaRPr lang="en-US" dirty="0">
              <a:solidFill>
                <a:schemeClr val="tx1"/>
              </a:solidFill>
              <a:latin typeface="Söhne"/>
            </a:endParaRPr>
          </a:p>
          <a:p>
            <a:pPr marL="285750" indent="-285750" algn="just">
              <a:buClr>
                <a:schemeClr val="bg2"/>
              </a:buClr>
              <a:buFont typeface="Wingdings" panose="05000000000000000000" pitchFamily="2" charset="2"/>
              <a:buChar char="Ø"/>
            </a:pPr>
            <a:r>
              <a:rPr lang="en-US" sz="1800" b="1" i="0" dirty="0">
                <a:solidFill>
                  <a:schemeClr val="tx1"/>
                </a:solidFill>
                <a:effectLst/>
                <a:latin typeface="Söhne"/>
              </a:rPr>
              <a:t>Manpower Plan Proposal :</a:t>
            </a:r>
          </a:p>
          <a:p>
            <a:pPr marL="285750" indent="-285750" algn="just">
              <a:buClr>
                <a:schemeClr val="bg2"/>
              </a:buClr>
              <a:buFont typeface="Wingdings" panose="05000000000000000000" pitchFamily="2" charset="2"/>
              <a:buChar char="Ø"/>
            </a:pPr>
            <a:endParaRPr lang="en-US" dirty="0">
              <a:solidFill>
                <a:schemeClr val="tx1"/>
              </a:solidFill>
              <a:latin typeface="Söhne"/>
            </a:endParaRPr>
          </a:p>
          <a:p>
            <a:pPr marL="285750" indent="-285750" algn="just">
              <a:buClr>
                <a:schemeClr val="bg2"/>
              </a:buClr>
              <a:buFont typeface="Wingdings" panose="05000000000000000000" pitchFamily="2" charset="2"/>
              <a:buChar char="§"/>
            </a:pPr>
            <a:r>
              <a:rPr lang="en-US" b="0" i="0" dirty="0">
                <a:solidFill>
                  <a:schemeClr val="tx1"/>
                </a:solidFill>
                <a:effectLst/>
                <a:latin typeface="Söhne"/>
              </a:rPr>
              <a:t>Plotted pivot table consisting of Date &amp; Time, Call status and Call Duration.</a:t>
            </a:r>
          </a:p>
          <a:p>
            <a:pPr marL="285750" indent="-285750" algn="just">
              <a:buClr>
                <a:schemeClr val="bg2"/>
              </a:buClr>
              <a:buFont typeface="Wingdings" panose="05000000000000000000" pitchFamily="2" charset="2"/>
              <a:buChar char="§"/>
            </a:pPr>
            <a:r>
              <a:rPr lang="en-US" dirty="0">
                <a:solidFill>
                  <a:schemeClr val="tx1"/>
                </a:solidFill>
                <a:latin typeface="Söhne"/>
              </a:rPr>
              <a:t>According to the assumptions, an agent’s total working hours is around 9hrs.Excluding lunch and snack break which is around 1.5hrs, agent works around 60% of 7.5 hrs which is around 4.5 hrs actual working hours.</a:t>
            </a:r>
          </a:p>
          <a:p>
            <a:pPr marL="285750" indent="-285750" algn="just">
              <a:buClr>
                <a:schemeClr val="bg2"/>
              </a:buClr>
              <a:buFont typeface="Wingdings" panose="05000000000000000000" pitchFamily="2" charset="2"/>
              <a:buChar char="§"/>
            </a:pPr>
            <a:r>
              <a:rPr lang="en-US" dirty="0">
                <a:solidFill>
                  <a:schemeClr val="tx1"/>
                </a:solidFill>
                <a:latin typeface="Söhne"/>
              </a:rPr>
              <a:t> Determined the total call seconds which is 676664 second. Further converted it into hours by dividing total call seconds by 3600 i.e. 187.962 hours. Further determined total number of agents.</a:t>
            </a:r>
          </a:p>
          <a:p>
            <a:pPr marL="285750" indent="-285750" algn="just">
              <a:buClr>
                <a:schemeClr val="bg2"/>
              </a:buClr>
              <a:buFont typeface="Wingdings" panose="05000000000000000000" pitchFamily="2" charset="2"/>
              <a:buChar char="§"/>
            </a:pPr>
            <a:r>
              <a:rPr lang="en-US" dirty="0">
                <a:solidFill>
                  <a:schemeClr val="tx1"/>
                </a:solidFill>
                <a:latin typeface="Söhne"/>
              </a:rPr>
              <a:t>Agents required to maintain 90% of calls to be answered per day is around 62. Further divided the agents in each time bucket </a:t>
            </a:r>
          </a:p>
          <a:p>
            <a:pPr algn="just">
              <a:buClr>
                <a:schemeClr val="bg2"/>
              </a:buClr>
            </a:pPr>
            <a:endParaRPr lang="en-US" dirty="0">
              <a:solidFill>
                <a:schemeClr val="tx1"/>
              </a:solidFill>
              <a:latin typeface="Söhne"/>
            </a:endParaRPr>
          </a:p>
          <a:p>
            <a:pPr marL="285750" indent="-285750" algn="just">
              <a:buClr>
                <a:schemeClr val="bg2"/>
              </a:buClr>
              <a:buFont typeface="Wingdings" panose="05000000000000000000" pitchFamily="2" charset="2"/>
              <a:buChar char="§"/>
            </a:pPr>
            <a:endParaRPr lang="en-US" b="0" i="0" dirty="0">
              <a:solidFill>
                <a:schemeClr val="tx1"/>
              </a:solidFill>
              <a:effectLst/>
              <a:latin typeface="Söhne"/>
            </a:endParaRPr>
          </a:p>
          <a:p>
            <a:pPr algn="just">
              <a:buClr>
                <a:schemeClr val="bg2"/>
              </a:buClr>
            </a:pPr>
            <a:endParaRPr lang="en-US" dirty="0">
              <a:solidFill>
                <a:schemeClr val="tx1"/>
              </a:solidFill>
              <a:latin typeface="Söhne"/>
            </a:endParaRPr>
          </a:p>
          <a:p>
            <a:pPr marL="285750" indent="-285750" algn="just">
              <a:buClr>
                <a:schemeClr val="bg2"/>
              </a:buClr>
              <a:buFont typeface="Wingdings" panose="05000000000000000000" pitchFamily="2" charset="2"/>
              <a:buChar char="§"/>
            </a:pPr>
            <a:endParaRPr lang="en-US" dirty="0">
              <a:solidFill>
                <a:schemeClr val="tx1"/>
              </a:solidFill>
              <a:latin typeface="Söhne"/>
            </a:endParaRPr>
          </a:p>
          <a:p>
            <a:pPr algn="just">
              <a:buClr>
                <a:schemeClr val="bg2"/>
              </a:buClr>
            </a:pPr>
            <a:endParaRPr lang="en-US" dirty="0">
              <a:solidFill>
                <a:schemeClr val="tx1"/>
              </a:solidFill>
              <a:latin typeface="Söhne"/>
            </a:endParaRPr>
          </a:p>
          <a:p>
            <a:pPr algn="just">
              <a:buClr>
                <a:schemeClr val="bg2"/>
              </a:buClr>
            </a:pPr>
            <a:endParaRPr lang="en-US" dirty="0">
              <a:solidFill>
                <a:schemeClr val="tx1"/>
              </a:solidFill>
              <a:latin typeface="Söhne"/>
            </a:endParaRPr>
          </a:p>
          <a:p>
            <a:pPr algn="just">
              <a:buClr>
                <a:schemeClr val="bg2"/>
              </a:buClr>
            </a:pPr>
            <a:endParaRPr lang="en-US" dirty="0">
              <a:solidFill>
                <a:schemeClr val="tx1"/>
              </a:solidFill>
              <a:latin typeface="Söhne"/>
            </a:endParaRPr>
          </a:p>
          <a:p>
            <a:pPr marL="285750" indent="-285750" algn="just">
              <a:buClr>
                <a:schemeClr val="bg2"/>
              </a:buClr>
              <a:buFont typeface="Wingdings" panose="05000000000000000000" pitchFamily="2" charset="2"/>
              <a:buChar char="§"/>
            </a:pPr>
            <a:endParaRPr lang="en-US" dirty="0">
              <a:solidFill>
                <a:schemeClr val="tx1"/>
              </a:solidFill>
              <a:latin typeface="Söhne"/>
            </a:endParaRPr>
          </a:p>
          <a:p>
            <a:pPr marL="285750" indent="-285750" algn="just">
              <a:buClr>
                <a:schemeClr val="bg2"/>
              </a:buClr>
              <a:buFont typeface="Wingdings" panose="05000000000000000000" pitchFamily="2" charset="2"/>
              <a:buChar char="§"/>
            </a:pPr>
            <a:endParaRPr lang="en-US" b="0" i="0" dirty="0">
              <a:solidFill>
                <a:schemeClr val="tx1"/>
              </a:solidFill>
              <a:effectLst/>
              <a:latin typeface="Söhne"/>
            </a:endParaRPr>
          </a:p>
          <a:p>
            <a:pPr marL="285750" indent="-285750" algn="just">
              <a:buClr>
                <a:schemeClr val="bg2"/>
              </a:buClr>
              <a:buFont typeface="Wingdings" panose="05000000000000000000" pitchFamily="2" charset="2"/>
              <a:buChar char="§"/>
            </a:pPr>
            <a:endParaRPr lang="en-US" b="0" i="0" dirty="0">
              <a:solidFill>
                <a:schemeClr val="tx1"/>
              </a:solidFill>
              <a:effectLst/>
              <a:latin typeface="Söhne"/>
            </a:endParaRPr>
          </a:p>
          <a:p>
            <a:pPr lvl="3" algn="just">
              <a:buClr>
                <a:schemeClr val="bg2"/>
              </a:buClr>
            </a:pPr>
            <a:endParaRPr lang="en-US" dirty="0">
              <a:solidFill>
                <a:schemeClr val="tx1"/>
              </a:solidFill>
              <a:latin typeface="Söhne"/>
            </a:endParaRPr>
          </a:p>
        </p:txBody>
      </p:sp>
    </p:spTree>
    <p:extLst>
      <p:ext uri="{BB962C8B-B14F-4D97-AF65-F5344CB8AC3E}">
        <p14:creationId xmlns:p14="http://schemas.microsoft.com/office/powerpoint/2010/main" val="71909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54" name="TextBox 1153">
            <a:extLst>
              <a:ext uri="{FF2B5EF4-FFF2-40B4-BE49-F238E27FC236}">
                <a16:creationId xmlns:a16="http://schemas.microsoft.com/office/drawing/2014/main" id="{B6BC63F3-5BDE-F09D-1AF1-EFFDC5330C01}"/>
              </a:ext>
            </a:extLst>
          </p:cNvPr>
          <p:cNvSpPr txBox="1"/>
          <p:nvPr/>
        </p:nvSpPr>
        <p:spPr>
          <a:xfrm>
            <a:off x="1173019" y="1015081"/>
            <a:ext cx="10141526" cy="3508653"/>
          </a:xfrm>
          <a:prstGeom prst="rect">
            <a:avLst/>
          </a:prstGeom>
          <a:noFill/>
        </p:spPr>
        <p:txBody>
          <a:bodyPr wrap="square" rtlCol="0">
            <a:spAutoFit/>
          </a:bodyPr>
          <a:lstStyle/>
          <a:p>
            <a:pPr marL="285750" indent="-285750" algn="just">
              <a:buClr>
                <a:schemeClr val="bg2"/>
              </a:buClr>
              <a:buFont typeface="Wingdings" panose="05000000000000000000" pitchFamily="2" charset="2"/>
              <a:buChar char="Ø"/>
            </a:pPr>
            <a:r>
              <a:rPr lang="en-US" sz="1800" b="1" i="0" dirty="0">
                <a:solidFill>
                  <a:schemeClr val="tx1"/>
                </a:solidFill>
                <a:effectLst/>
                <a:latin typeface="Söhne"/>
              </a:rPr>
              <a:t>Handling Night Calls :</a:t>
            </a:r>
          </a:p>
          <a:p>
            <a:pPr marL="285750" indent="-285750" algn="just">
              <a:buClr>
                <a:schemeClr val="bg2"/>
              </a:buClr>
              <a:buFont typeface="Wingdings" panose="05000000000000000000" pitchFamily="2" charset="2"/>
              <a:buChar char="Ø"/>
            </a:pPr>
            <a:endParaRPr lang="en-US" sz="1800" b="1" dirty="0">
              <a:solidFill>
                <a:schemeClr val="tx1"/>
              </a:solidFill>
              <a:latin typeface="Söhne"/>
            </a:endParaRPr>
          </a:p>
          <a:p>
            <a:pPr marL="285750" indent="-285750" algn="just">
              <a:buClr>
                <a:schemeClr val="bg2"/>
              </a:buClr>
              <a:buFont typeface="Wingdings" panose="05000000000000000000" pitchFamily="2" charset="2"/>
              <a:buChar char="§"/>
            </a:pPr>
            <a:r>
              <a:rPr lang="en-US" i="0" dirty="0">
                <a:solidFill>
                  <a:schemeClr val="tx1"/>
                </a:solidFill>
                <a:effectLst/>
                <a:latin typeface="Söhne"/>
              </a:rPr>
              <a:t>Determined the time distribution from given call distribution by dividing each call distribution by total call distribution.</a:t>
            </a:r>
          </a:p>
          <a:p>
            <a:pPr marL="285750" indent="-285750" algn="just">
              <a:buClr>
                <a:schemeClr val="bg2"/>
              </a:buClr>
              <a:buFont typeface="Wingdings" panose="05000000000000000000" pitchFamily="2" charset="2"/>
              <a:buChar char="§"/>
            </a:pPr>
            <a:r>
              <a:rPr lang="en-US" dirty="0">
                <a:solidFill>
                  <a:schemeClr val="tx1"/>
                </a:solidFill>
                <a:latin typeface="Söhne"/>
              </a:rPr>
              <a:t>Majority of the night shift calls are made around 8am to 9am, followed by 9-10,10-11 etc.</a:t>
            </a:r>
          </a:p>
          <a:p>
            <a:pPr marL="285750" indent="-285750" algn="just">
              <a:buClr>
                <a:schemeClr val="bg2"/>
              </a:buClr>
              <a:buFont typeface="Wingdings" panose="05000000000000000000" pitchFamily="2" charset="2"/>
              <a:buChar char="§"/>
            </a:pPr>
            <a:r>
              <a:rPr lang="en-US" i="0" dirty="0">
                <a:solidFill>
                  <a:schemeClr val="tx1"/>
                </a:solidFill>
                <a:effectLst/>
                <a:latin typeface="Söhne"/>
              </a:rPr>
              <a:t>Agents required for night shift calls i.e from </a:t>
            </a:r>
            <a:r>
              <a:rPr lang="en-US" dirty="0">
                <a:solidFill>
                  <a:schemeClr val="tx1"/>
                </a:solidFill>
                <a:latin typeface="Söhne"/>
              </a:rPr>
              <a:t>9pm to 9am was determined around 17 agents and further divided the agents in each time bucket.</a:t>
            </a:r>
            <a:r>
              <a:rPr lang="en-US" sz="1800" i="0" dirty="0">
                <a:solidFill>
                  <a:schemeClr val="tx1"/>
                </a:solidFill>
                <a:effectLst/>
                <a:latin typeface="Söhne"/>
              </a:rPr>
              <a:t> </a:t>
            </a:r>
          </a:p>
          <a:p>
            <a:pPr algn="just">
              <a:buClr>
                <a:schemeClr val="bg2"/>
              </a:buClr>
            </a:pPr>
            <a:endParaRPr lang="en-US" b="1" dirty="0">
              <a:solidFill>
                <a:schemeClr val="tx1"/>
              </a:solidFill>
              <a:latin typeface="Söhne"/>
            </a:endParaRPr>
          </a:p>
          <a:p>
            <a:pPr marL="285750" indent="-285750" algn="just">
              <a:buClr>
                <a:schemeClr val="bg2"/>
              </a:buClr>
              <a:buFont typeface="Wingdings" panose="05000000000000000000" pitchFamily="2" charset="2"/>
              <a:buChar char="§"/>
            </a:pPr>
            <a:endParaRPr lang="en-US" b="1" dirty="0">
              <a:solidFill>
                <a:schemeClr val="tx1"/>
              </a:solidFill>
              <a:latin typeface="Söhne"/>
            </a:endParaRPr>
          </a:p>
          <a:p>
            <a:pPr algn="just">
              <a:buClr>
                <a:schemeClr val="bg2"/>
              </a:buClr>
            </a:pPr>
            <a:endParaRPr lang="en-US" b="1" dirty="0">
              <a:solidFill>
                <a:schemeClr val="tx1"/>
              </a:solidFill>
              <a:latin typeface="Söhne"/>
            </a:endParaRPr>
          </a:p>
          <a:p>
            <a:pPr algn="just">
              <a:buClr>
                <a:schemeClr val="bg2"/>
              </a:buClr>
            </a:pPr>
            <a:endParaRPr lang="en-US" b="1" dirty="0">
              <a:solidFill>
                <a:schemeClr val="tx1"/>
              </a:solidFill>
              <a:latin typeface="Söhne"/>
            </a:endParaRPr>
          </a:p>
          <a:p>
            <a:pPr algn="just">
              <a:buClr>
                <a:schemeClr val="bg2"/>
              </a:buClr>
            </a:pPr>
            <a:endParaRPr lang="en-US" b="1" dirty="0">
              <a:solidFill>
                <a:schemeClr val="tx1"/>
              </a:solidFill>
              <a:latin typeface="Söhne"/>
            </a:endParaRPr>
          </a:p>
          <a:p>
            <a:pPr marL="285750" indent="-285750" algn="just">
              <a:buClr>
                <a:schemeClr val="bg2"/>
              </a:buClr>
              <a:buFont typeface="Wingdings" panose="05000000000000000000" pitchFamily="2" charset="2"/>
              <a:buChar char="§"/>
            </a:pPr>
            <a:endParaRPr lang="en-US" b="1" dirty="0">
              <a:solidFill>
                <a:schemeClr val="tx1"/>
              </a:solidFill>
              <a:latin typeface="Söhne"/>
            </a:endParaRPr>
          </a:p>
          <a:p>
            <a:pPr marL="285750" indent="-285750" algn="just">
              <a:buClr>
                <a:schemeClr val="bg2"/>
              </a:buClr>
              <a:buFont typeface="Wingdings" panose="05000000000000000000" pitchFamily="2" charset="2"/>
              <a:buChar char="§"/>
            </a:pPr>
            <a:endParaRPr lang="en-US" b="1" i="0" dirty="0">
              <a:solidFill>
                <a:schemeClr val="tx1"/>
              </a:solidFill>
              <a:effectLst/>
              <a:latin typeface="Söhne"/>
            </a:endParaRPr>
          </a:p>
          <a:p>
            <a:pPr marL="285750" indent="-285750" algn="just">
              <a:buClr>
                <a:schemeClr val="bg2"/>
              </a:buClr>
              <a:buFont typeface="Wingdings" panose="05000000000000000000" pitchFamily="2" charset="2"/>
              <a:buChar char="§"/>
            </a:pPr>
            <a:endParaRPr lang="en-US" b="1" i="0" dirty="0">
              <a:solidFill>
                <a:schemeClr val="tx1"/>
              </a:solidFill>
              <a:effectLst/>
              <a:latin typeface="Söhne"/>
            </a:endParaRPr>
          </a:p>
          <a:p>
            <a:pPr lvl="3" algn="just">
              <a:buClr>
                <a:schemeClr val="bg2"/>
              </a:buClr>
            </a:pPr>
            <a:endParaRPr lang="en-US" b="1" dirty="0">
              <a:solidFill>
                <a:schemeClr val="tx1"/>
              </a:solidFill>
              <a:latin typeface="Söhne"/>
            </a:endParaRPr>
          </a:p>
        </p:txBody>
      </p:sp>
      <p:sp>
        <p:nvSpPr>
          <p:cNvPr id="2" name="Google Shape;1163;p38">
            <a:extLst>
              <a:ext uri="{FF2B5EF4-FFF2-40B4-BE49-F238E27FC236}">
                <a16:creationId xmlns:a16="http://schemas.microsoft.com/office/drawing/2014/main" id="{27EB267D-7EF5-A723-E8F4-B19DFE186E5F}"/>
              </a:ext>
            </a:extLst>
          </p:cNvPr>
          <p:cNvSpPr txBox="1">
            <a:spLocks/>
          </p:cNvSpPr>
          <p:nvPr/>
        </p:nvSpPr>
        <p:spPr>
          <a:xfrm>
            <a:off x="1686994" y="3141000"/>
            <a:ext cx="3296400" cy="5760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L="457200" marR="0" lvl="0" indent="-317500" algn="ctr" rtl="0" eaLnBrk="1" hangingPunct="1">
              <a:lnSpc>
                <a:spcPct val="100000"/>
              </a:lnSpc>
              <a:spcBef>
                <a:spcPts val="0"/>
              </a:spcBef>
              <a:spcAft>
                <a:spcPts val="0"/>
              </a:spcAft>
              <a:buClr>
                <a:schemeClr val="dk1"/>
              </a:buClr>
              <a:buSzPts val="2400"/>
              <a:buFont typeface="Bebas Neue"/>
              <a:buNone/>
              <a:defRPr sz="3467" b="0" i="0" u="none" strike="noStrike" cap="none">
                <a:solidFill>
                  <a:schemeClr val="dk1"/>
                </a:solidFill>
                <a:latin typeface="Darker Grotesque SemiBold"/>
                <a:ea typeface="Darker Grotesque SemiBold"/>
                <a:cs typeface="Darker Grotesque SemiBold"/>
                <a:sym typeface="Darker Grotesque SemiBold"/>
              </a:defRPr>
            </a:lvl1pPr>
            <a:lvl2pPr marL="914400" marR="0" lvl="1"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2pPr>
            <a:lvl3pPr marL="1371600" marR="0" lvl="2"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3pPr>
            <a:lvl4pPr marL="1828800" marR="0" lvl="3"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4pPr>
            <a:lvl5pPr marL="2286000" marR="0" lvl="4"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5pPr>
            <a:lvl6pPr marL="2743200" marR="0" lvl="5"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6pPr>
            <a:lvl7pPr marL="3200400" marR="0" lvl="6"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7pPr>
            <a:lvl8pPr marL="3657600" marR="0" lvl="7"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8pPr>
            <a:lvl9pPr marL="4114800" marR="0" lvl="8" indent="-317500" algn="l" rtl="0" eaLnBrk="1" hangingPunct="1">
              <a:lnSpc>
                <a:spcPct val="100000"/>
              </a:lnSpc>
              <a:spcBef>
                <a:spcPts val="0"/>
              </a:spcBef>
              <a:spcAft>
                <a:spcPts val="0"/>
              </a:spcAft>
              <a:buClr>
                <a:schemeClr val="dk1"/>
              </a:buClr>
              <a:buSzPts val="2400"/>
              <a:buFont typeface="Bebas Neue"/>
              <a:buNone/>
              <a:defRPr sz="3200" b="0" i="0" u="none" strike="noStrike" cap="none">
                <a:solidFill>
                  <a:schemeClr val="dk1"/>
                </a:solidFill>
                <a:latin typeface="Bebas Neue"/>
                <a:ea typeface="Bebas Neue"/>
                <a:cs typeface="Bebas Neue"/>
                <a:sym typeface="Bebas Neue"/>
              </a:defRPr>
            </a:lvl9pPr>
          </a:lstStyle>
          <a:p>
            <a:pPr marL="0" indent="0" algn="l"/>
            <a:r>
              <a:rPr lang="en-US" sz="2400" b="1" dirty="0"/>
              <a:t>RESULTS </a:t>
            </a:r>
          </a:p>
        </p:txBody>
      </p:sp>
      <p:sp>
        <p:nvSpPr>
          <p:cNvPr id="3" name="Google Shape;1169;p38">
            <a:extLst>
              <a:ext uri="{FF2B5EF4-FFF2-40B4-BE49-F238E27FC236}">
                <a16:creationId xmlns:a16="http://schemas.microsoft.com/office/drawing/2014/main" id="{18F42382-5207-DCEC-B988-1A5EFA0F51A8}"/>
              </a:ext>
            </a:extLst>
          </p:cNvPr>
          <p:cNvSpPr txBox="1">
            <a:spLocks/>
          </p:cNvSpPr>
          <p:nvPr/>
        </p:nvSpPr>
        <p:spPr>
          <a:xfrm>
            <a:off x="877455" y="3124143"/>
            <a:ext cx="691801" cy="60971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000"/>
              <a:buFont typeface="Darker Grotesque"/>
              <a:buNone/>
              <a:defRPr sz="5067" b="1" i="0" u="none" strike="noStrike" cap="none">
                <a:solidFill>
                  <a:schemeClr val="dk2"/>
                </a:solidFill>
                <a:latin typeface="Darker Grotesque"/>
                <a:ea typeface="Darker Grotesque"/>
                <a:cs typeface="Darker Grotesque"/>
                <a:sym typeface="Darker Grotesque"/>
              </a:defRPr>
            </a:lvl1pPr>
            <a:lvl2pPr marR="0" lvl="1"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2pPr>
            <a:lvl3pPr marR="0" lvl="2"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3pPr>
            <a:lvl4pPr marR="0" lvl="3"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4pPr>
            <a:lvl5pPr marR="0" lvl="4"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5pPr>
            <a:lvl6pPr marR="0" lvl="5"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6pPr>
            <a:lvl7pPr marR="0" lvl="6"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7pPr>
            <a:lvl8pPr marR="0" lvl="7"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8pPr>
            <a:lvl9pPr marR="0" lvl="8" algn="ctr" rtl="0" eaLnBrk="1" hangingPunct="1">
              <a:lnSpc>
                <a:spcPct val="100000"/>
              </a:lnSpc>
              <a:spcBef>
                <a:spcPts val="0"/>
              </a:spcBef>
              <a:spcAft>
                <a:spcPts val="0"/>
              </a:spcAft>
              <a:buClr>
                <a:schemeClr val="dk1"/>
              </a:buClr>
              <a:buSzPts val="3000"/>
              <a:buFont typeface="Darker Grotesque"/>
              <a:buNone/>
              <a:defRPr sz="4000" b="1" i="0" u="none" strike="noStrike" cap="none">
                <a:solidFill>
                  <a:schemeClr val="dk1"/>
                </a:solidFill>
                <a:latin typeface="Darker Grotesque"/>
                <a:ea typeface="Darker Grotesque"/>
                <a:cs typeface="Darker Grotesque"/>
                <a:sym typeface="Darker Grotesque"/>
              </a:defRPr>
            </a:lvl9pPr>
          </a:lstStyle>
          <a:p>
            <a:r>
              <a:rPr lang="en" sz="3200" dirty="0"/>
              <a:t>05</a:t>
            </a:r>
          </a:p>
        </p:txBody>
      </p:sp>
    </p:spTree>
    <p:extLst>
      <p:ext uri="{BB962C8B-B14F-4D97-AF65-F5344CB8AC3E}">
        <p14:creationId xmlns:p14="http://schemas.microsoft.com/office/powerpoint/2010/main" val="650332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87A2-4A25-32C5-CD4C-F99CBFAF7F1C}"/>
              </a:ext>
            </a:extLst>
          </p:cNvPr>
          <p:cNvSpPr>
            <a:spLocks noGrp="1"/>
          </p:cNvSpPr>
          <p:nvPr>
            <p:ph type="title"/>
          </p:nvPr>
        </p:nvSpPr>
        <p:spPr>
          <a:xfrm>
            <a:off x="960000" y="279331"/>
            <a:ext cx="10272000" cy="763600"/>
          </a:xfrm>
        </p:spPr>
        <p:txBody>
          <a:bodyPr/>
          <a:lstStyle/>
          <a:p>
            <a:pPr algn="l"/>
            <a:r>
              <a:rPr lang="en-US" sz="1800" dirty="0"/>
              <a:t>TASK 1 :  </a:t>
            </a:r>
            <a:r>
              <a:rPr lang="en-US" sz="1600" i="0" dirty="0">
                <a:solidFill>
                  <a:schemeClr val="tx1"/>
                </a:solidFill>
                <a:effectLst/>
              </a:rPr>
              <a:t>Calculate the average call time duration for all incoming calls received by agents (in each Time_Bucket).</a:t>
            </a:r>
            <a:br>
              <a:rPr lang="en-US" sz="1000" b="0" i="0" dirty="0">
                <a:solidFill>
                  <a:srgbClr val="8492A6"/>
                </a:solidFill>
                <a:effectLst/>
                <a:latin typeface="Manrope"/>
              </a:rPr>
            </a:br>
            <a:endParaRPr lang="en-US" sz="1800" dirty="0"/>
          </a:p>
        </p:txBody>
      </p:sp>
      <p:pic>
        <p:nvPicPr>
          <p:cNvPr id="4" name="Picture 3">
            <a:extLst>
              <a:ext uri="{FF2B5EF4-FFF2-40B4-BE49-F238E27FC236}">
                <a16:creationId xmlns:a16="http://schemas.microsoft.com/office/drawing/2014/main" id="{C3844D40-3D49-45FA-9841-3346722C7AB0}"/>
              </a:ext>
            </a:extLst>
          </p:cNvPr>
          <p:cNvPicPr>
            <a:picLocks noChangeAspect="1"/>
          </p:cNvPicPr>
          <p:nvPr/>
        </p:nvPicPr>
        <p:blipFill rotWithShape="1">
          <a:blip r:embed="rId2"/>
          <a:srcRect l="1515" t="26128" r="83182" b="43165"/>
          <a:stretch/>
        </p:blipFill>
        <p:spPr>
          <a:xfrm>
            <a:off x="563418" y="1791855"/>
            <a:ext cx="3379620" cy="3814618"/>
          </a:xfrm>
          <a:prstGeom prst="rect">
            <a:avLst/>
          </a:prstGeom>
        </p:spPr>
      </p:pic>
      <p:pic>
        <p:nvPicPr>
          <p:cNvPr id="6" name="Picture 5">
            <a:extLst>
              <a:ext uri="{FF2B5EF4-FFF2-40B4-BE49-F238E27FC236}">
                <a16:creationId xmlns:a16="http://schemas.microsoft.com/office/drawing/2014/main" id="{46F9E9C5-ED15-0929-AEB9-8351536FEA83}"/>
              </a:ext>
            </a:extLst>
          </p:cNvPr>
          <p:cNvPicPr>
            <a:picLocks noChangeAspect="1"/>
          </p:cNvPicPr>
          <p:nvPr/>
        </p:nvPicPr>
        <p:blipFill rotWithShape="1">
          <a:blip r:embed="rId2"/>
          <a:srcRect l="23560" t="30034" r="27425" b="19731"/>
          <a:stretch/>
        </p:blipFill>
        <p:spPr>
          <a:xfrm>
            <a:off x="4609526" y="1791855"/>
            <a:ext cx="6622474" cy="3817904"/>
          </a:xfrm>
          <a:prstGeom prst="rect">
            <a:avLst/>
          </a:prstGeom>
        </p:spPr>
      </p:pic>
    </p:spTree>
    <p:extLst>
      <p:ext uri="{BB962C8B-B14F-4D97-AF65-F5344CB8AC3E}">
        <p14:creationId xmlns:p14="http://schemas.microsoft.com/office/powerpoint/2010/main" val="285711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87A2-4A25-32C5-CD4C-F99CBFAF7F1C}"/>
              </a:ext>
            </a:extLst>
          </p:cNvPr>
          <p:cNvSpPr>
            <a:spLocks noGrp="1"/>
          </p:cNvSpPr>
          <p:nvPr>
            <p:ph type="title"/>
          </p:nvPr>
        </p:nvSpPr>
        <p:spPr>
          <a:xfrm>
            <a:off x="960000" y="279331"/>
            <a:ext cx="9772655" cy="763600"/>
          </a:xfrm>
        </p:spPr>
        <p:txBody>
          <a:bodyPr/>
          <a:lstStyle/>
          <a:p>
            <a:r>
              <a:rPr lang="en-US" sz="1800" dirty="0"/>
              <a:t>TASK 2 :  </a:t>
            </a:r>
            <a:r>
              <a:rPr lang="en-US" sz="1600" i="0" dirty="0">
                <a:solidFill>
                  <a:schemeClr val="tx1"/>
                </a:solidFill>
                <a:effectLst/>
              </a:rPr>
              <a:t>Show the total volume/ number of calls coming in via charts/ graphs [Number of calls v/s Time]. </a:t>
            </a:r>
            <a:br>
              <a:rPr lang="en-US" sz="1600" i="0" dirty="0">
                <a:solidFill>
                  <a:schemeClr val="tx1"/>
                </a:solidFill>
                <a:effectLst/>
              </a:rPr>
            </a:br>
            <a:r>
              <a:rPr lang="en-US" sz="1600" i="0" dirty="0">
                <a:solidFill>
                  <a:schemeClr val="tx1"/>
                </a:solidFill>
                <a:effectLst/>
              </a:rPr>
              <a:t>You can select time in a bucket form (i.e. 1-2, 2-3, …..)</a:t>
            </a:r>
            <a:br>
              <a:rPr lang="en-US" sz="900" b="0" i="0" dirty="0">
                <a:solidFill>
                  <a:srgbClr val="8492A6"/>
                </a:solidFill>
                <a:effectLst/>
                <a:latin typeface="Manrope"/>
              </a:rPr>
            </a:br>
            <a:endParaRPr lang="en-US" sz="1800" dirty="0"/>
          </a:p>
        </p:txBody>
      </p:sp>
      <p:pic>
        <p:nvPicPr>
          <p:cNvPr id="5" name="Picture 4">
            <a:extLst>
              <a:ext uri="{FF2B5EF4-FFF2-40B4-BE49-F238E27FC236}">
                <a16:creationId xmlns:a16="http://schemas.microsoft.com/office/drawing/2014/main" id="{81D35D80-F0A2-D589-6ADE-8C8FB9CCEFEA}"/>
              </a:ext>
            </a:extLst>
          </p:cNvPr>
          <p:cNvPicPr>
            <a:picLocks noChangeAspect="1"/>
          </p:cNvPicPr>
          <p:nvPr/>
        </p:nvPicPr>
        <p:blipFill rotWithShape="1">
          <a:blip r:embed="rId2"/>
          <a:srcRect l="1591" t="29899" r="80758" b="43299"/>
          <a:stretch/>
        </p:blipFill>
        <p:spPr>
          <a:xfrm>
            <a:off x="600363" y="1958107"/>
            <a:ext cx="3749964" cy="3565237"/>
          </a:xfrm>
          <a:prstGeom prst="rect">
            <a:avLst/>
          </a:prstGeom>
        </p:spPr>
      </p:pic>
      <p:pic>
        <p:nvPicPr>
          <p:cNvPr id="8" name="Picture 7">
            <a:extLst>
              <a:ext uri="{FF2B5EF4-FFF2-40B4-BE49-F238E27FC236}">
                <a16:creationId xmlns:a16="http://schemas.microsoft.com/office/drawing/2014/main" id="{46BED043-A4BD-26B1-4FB4-B277A0C30F7D}"/>
              </a:ext>
            </a:extLst>
          </p:cNvPr>
          <p:cNvPicPr>
            <a:picLocks noChangeAspect="1"/>
          </p:cNvPicPr>
          <p:nvPr/>
        </p:nvPicPr>
        <p:blipFill rotWithShape="1">
          <a:blip r:embed="rId2"/>
          <a:srcRect l="23106" t="30304" r="18258" b="21212"/>
          <a:stretch/>
        </p:blipFill>
        <p:spPr>
          <a:xfrm>
            <a:off x="4645890" y="1958107"/>
            <a:ext cx="6945747" cy="3565236"/>
          </a:xfrm>
          <a:prstGeom prst="rect">
            <a:avLst/>
          </a:prstGeom>
        </p:spPr>
      </p:pic>
    </p:spTree>
    <p:extLst>
      <p:ext uri="{BB962C8B-B14F-4D97-AF65-F5344CB8AC3E}">
        <p14:creationId xmlns:p14="http://schemas.microsoft.com/office/powerpoint/2010/main" val="3774599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87A2-4A25-32C5-CD4C-F99CBFAF7F1C}"/>
              </a:ext>
            </a:extLst>
          </p:cNvPr>
          <p:cNvSpPr>
            <a:spLocks noGrp="1"/>
          </p:cNvSpPr>
          <p:nvPr>
            <p:ph type="title"/>
          </p:nvPr>
        </p:nvSpPr>
        <p:spPr>
          <a:xfrm>
            <a:off x="960000" y="279331"/>
            <a:ext cx="9901964" cy="763600"/>
          </a:xfrm>
        </p:spPr>
        <p:txBody>
          <a:bodyPr/>
          <a:lstStyle/>
          <a:p>
            <a:r>
              <a:rPr lang="en-US" sz="1800" dirty="0"/>
              <a:t>TASK 3 :  </a:t>
            </a:r>
            <a:r>
              <a:rPr lang="en-US" sz="1600" i="0" dirty="0">
                <a:solidFill>
                  <a:schemeClr val="tx1"/>
                </a:solidFill>
                <a:effectLst/>
              </a:rPr>
              <a:t>As you can see current abandon rate is approximately 30%. Propose a manpower plan required during each time bucket [between 9am to 9pm] to reduce the abandon rate to 10%. (i.e. You have to calculate minimum number of agents required in each time bucket so that at least 90 calls should be answered out of 100.) </a:t>
            </a:r>
            <a:br>
              <a:rPr lang="en-US" sz="900" b="0" i="0" dirty="0">
                <a:solidFill>
                  <a:srgbClr val="8492A6"/>
                </a:solidFill>
                <a:effectLst/>
                <a:latin typeface="Manrope"/>
              </a:rPr>
            </a:br>
            <a:br>
              <a:rPr lang="en-US" sz="900" b="0" i="0" dirty="0">
                <a:solidFill>
                  <a:srgbClr val="8492A6"/>
                </a:solidFill>
                <a:effectLst/>
                <a:latin typeface="Manrope"/>
              </a:rPr>
            </a:br>
            <a:endParaRPr lang="en-US" sz="1800" dirty="0"/>
          </a:p>
        </p:txBody>
      </p:sp>
      <p:pic>
        <p:nvPicPr>
          <p:cNvPr id="4" name="Picture 3">
            <a:extLst>
              <a:ext uri="{FF2B5EF4-FFF2-40B4-BE49-F238E27FC236}">
                <a16:creationId xmlns:a16="http://schemas.microsoft.com/office/drawing/2014/main" id="{C1E54DCD-A928-E211-B98A-026F97423D59}"/>
              </a:ext>
            </a:extLst>
          </p:cNvPr>
          <p:cNvPicPr>
            <a:picLocks noChangeAspect="1"/>
          </p:cNvPicPr>
          <p:nvPr/>
        </p:nvPicPr>
        <p:blipFill rotWithShape="1">
          <a:blip r:embed="rId2"/>
          <a:srcRect l="19772" t="44444" r="32348" b="16229"/>
          <a:stretch/>
        </p:blipFill>
        <p:spPr>
          <a:xfrm>
            <a:off x="1637998" y="1884217"/>
            <a:ext cx="8916004" cy="4119419"/>
          </a:xfrm>
          <a:prstGeom prst="rect">
            <a:avLst/>
          </a:prstGeom>
        </p:spPr>
      </p:pic>
    </p:spTree>
    <p:extLst>
      <p:ext uri="{BB962C8B-B14F-4D97-AF65-F5344CB8AC3E}">
        <p14:creationId xmlns:p14="http://schemas.microsoft.com/office/powerpoint/2010/main" val="3251804223"/>
      </p:ext>
    </p:extLst>
  </p:cSld>
  <p:clrMapOvr>
    <a:masterClrMapping/>
  </p:clrMapOvr>
</p:sld>
</file>

<file path=ppt/theme/theme1.xml><?xml version="1.0" encoding="utf-8"?>
<a:theme xmlns:a="http://schemas.openxmlformats.org/drawingml/2006/main" name="Entertainment Industry Marketing Plan by Slidesgo">
  <a:themeElements>
    <a:clrScheme name="Simple Light">
      <a:dk1>
        <a:srgbClr val="FFFFFF"/>
      </a:dk1>
      <a:lt1>
        <a:srgbClr val="191919"/>
      </a:lt1>
      <a:dk2>
        <a:srgbClr val="DF00F8"/>
      </a:dk2>
      <a:lt2>
        <a:srgbClr val="05AEFE"/>
      </a:lt2>
      <a:accent1>
        <a:srgbClr val="F3471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Entertainment Industry Marketing Plan by Slidesgo</Template>
  <TotalTime>176</TotalTime>
  <Words>1123</Words>
  <Application>Microsoft Office PowerPoint</Application>
  <PresentationFormat>Widescreen</PresentationFormat>
  <Paragraphs>86</Paragraphs>
  <Slides>13</Slides>
  <Notes>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13</vt:i4>
      </vt:variant>
    </vt:vector>
  </HeadingPairs>
  <TitlesOfParts>
    <vt:vector size="27" baseType="lpstr">
      <vt:lpstr>Arial</vt:lpstr>
      <vt:lpstr>Bebas Neue</vt:lpstr>
      <vt:lpstr>Calibri</vt:lpstr>
      <vt:lpstr>Darker Grotesque</vt:lpstr>
      <vt:lpstr>Darker Grotesque SemiBold</vt:lpstr>
      <vt:lpstr>Manrope</vt:lpstr>
      <vt:lpstr>Proxima Nova</vt:lpstr>
      <vt:lpstr>Proxima Nova Semibold</vt:lpstr>
      <vt:lpstr>Söhne</vt:lpstr>
      <vt:lpstr>Syne</vt:lpstr>
      <vt:lpstr>Wingdings</vt:lpstr>
      <vt:lpstr>Entertainment Industry Marketing Plan by Slidesgo</vt:lpstr>
      <vt:lpstr>Slidesgo Final Pages</vt:lpstr>
      <vt:lpstr>1_Slidesgo Final Pages</vt:lpstr>
      <vt:lpstr>ABC CALL VOLUME TREND ANALYSIS</vt:lpstr>
      <vt:lpstr>PowerPoint Presentation</vt:lpstr>
      <vt:lpstr>01</vt:lpstr>
      <vt:lpstr>PowerPoint Presentation</vt:lpstr>
      <vt:lpstr>PowerPoint Presentation</vt:lpstr>
      <vt:lpstr>PowerPoint Presentation</vt:lpstr>
      <vt:lpstr>TASK 1 :  Calculate the average call time duration for all incoming calls received by agents (in each Time_Bucket). </vt:lpstr>
      <vt:lpstr>TASK 2 :  Show the total volume/ number of calls coming in via charts/ graphs [Number of calls v/s Time].  You can select time in a bucket form (i.e. 1-2, 2-3, …..) </vt:lpstr>
      <vt:lpstr>TASK 3 :  As you can see current abandon rate is approximately 30%. Propose a manpower plan required during each time bucket [between 9am to 9pm] to reduce the abandon rate to 10%. (i.e. You have to calculate minimum number of agents required in each time bucket so that at least 90 calls should be answered out of 100.)   </vt:lpstr>
      <vt:lpstr>PowerPoint Presentation</vt:lpstr>
      <vt:lpstr>TASK 4 :  Let’s say customers also call this ABC insurance company in night but didn’t get answer as there are no agents to answer, this creates a bad customer experience for this Insurance company. Suppose every 100 calls that customer made during 9 Am to 9 Pm, customer also made 30 calls in night between interval [9 Pm to 9 Am] and distribution of those 30 calls are as follows: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CALL VOLUME TREND ANALYSIS</dc:title>
  <dc:creator>digidrive 1</dc:creator>
  <cp:lastModifiedBy>digidrive 1</cp:lastModifiedBy>
  <cp:revision>4</cp:revision>
  <dcterms:created xsi:type="dcterms:W3CDTF">2023-07-11T17:08:58Z</dcterms:created>
  <dcterms:modified xsi:type="dcterms:W3CDTF">2023-07-11T20:17:25Z</dcterms:modified>
</cp:coreProperties>
</file>